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258" r:id="rId4"/>
    <p:sldId id="259" r:id="rId5"/>
    <p:sldId id="267" r:id="rId6"/>
    <p:sldId id="268" r:id="rId7"/>
    <p:sldId id="269" r:id="rId8"/>
    <p:sldId id="289" r:id="rId9"/>
    <p:sldId id="270" r:id="rId10"/>
    <p:sldId id="271" r:id="rId11"/>
    <p:sldId id="273" r:id="rId12"/>
    <p:sldId id="272" r:id="rId13"/>
    <p:sldId id="274" r:id="rId14"/>
    <p:sldId id="275" r:id="rId15"/>
    <p:sldId id="280" r:id="rId16"/>
    <p:sldId id="276" r:id="rId17"/>
    <p:sldId id="278" r:id="rId18"/>
    <p:sldId id="279" r:id="rId19"/>
    <p:sldId id="281" r:id="rId20"/>
    <p:sldId id="290" r:id="rId21"/>
    <p:sldId id="292" r:id="rId22"/>
    <p:sldId id="293" r:id="rId23"/>
    <p:sldId id="291" r:id="rId24"/>
    <p:sldId id="283" r:id="rId25"/>
    <p:sldId id="285" r:id="rId26"/>
    <p:sldId id="286" r:id="rId27"/>
    <p:sldId id="294" r:id="rId28"/>
    <p:sldId id="295" r:id="rId29"/>
    <p:sldId id="29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4E7"/>
    <a:srgbClr val="E1DFE0"/>
    <a:srgbClr val="DFE0E1"/>
    <a:srgbClr val="EBF3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672"/>
    <p:restoredTop sz="94643"/>
  </p:normalViewPr>
  <p:slideViewPr>
    <p:cSldViewPr snapToGrid="0" snapToObjects="1">
      <p:cViewPr>
        <p:scale>
          <a:sx n="72" d="100"/>
          <a:sy n="72" d="100"/>
        </p:scale>
        <p:origin x="1200" y="10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596FDB-6FB0-0847-AA16-B6B08F369BE4}" type="datetimeFigureOut">
              <a:rPr lang="en-US" smtClean="0"/>
              <a:t>6/8/20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B320F6-AF7B-8A4C-94F9-1E5B84191935}" type="slidenum">
              <a:rPr lang="en-US" smtClean="0"/>
              <a:t>‹#›</a:t>
            </a:fld>
            <a:endParaRPr lang="en-US"/>
          </a:p>
        </p:txBody>
      </p:sp>
    </p:spTree>
    <p:extLst>
      <p:ext uri="{BB962C8B-B14F-4D97-AF65-F5344CB8AC3E}">
        <p14:creationId xmlns:p14="http://schemas.microsoft.com/office/powerpoint/2010/main" val="1466808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F12B-6938-4741-ADD1-21FCD36B34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C85A2-0B89-8449-85EE-47AE936639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DA0719-8838-4A41-B38D-266453F9447D}"/>
              </a:ext>
            </a:extLst>
          </p:cNvPr>
          <p:cNvSpPr>
            <a:spLocks noGrp="1"/>
          </p:cNvSpPr>
          <p:nvPr>
            <p:ph type="dt" sz="half" idx="10"/>
          </p:nvPr>
        </p:nvSpPr>
        <p:spPr/>
        <p:txBody>
          <a:bodyPr/>
          <a:lstStyle/>
          <a:p>
            <a:fld id="{81A172A9-DEC0-DD4F-8056-935264F9C76F}" type="datetime1">
              <a:rPr lang="en-US" smtClean="0"/>
              <a:t>6/8/20</a:t>
            </a:fld>
            <a:endParaRPr lang="en-US"/>
          </a:p>
        </p:txBody>
      </p:sp>
      <p:sp>
        <p:nvSpPr>
          <p:cNvPr id="5" name="Footer Placeholder 4">
            <a:extLst>
              <a:ext uri="{FF2B5EF4-FFF2-40B4-BE49-F238E27FC236}">
                <a16:creationId xmlns:a16="http://schemas.microsoft.com/office/drawing/2014/main" id="{854F0FCF-D599-1947-BE80-732B535DBEEB}"/>
              </a:ext>
            </a:extLst>
          </p:cNvPr>
          <p:cNvSpPr>
            <a:spLocks noGrp="1"/>
          </p:cNvSpPr>
          <p:nvPr>
            <p:ph type="ftr" sz="quarter" idx="11"/>
          </p:nvPr>
        </p:nvSpPr>
        <p:spPr/>
        <p:txBody>
          <a:bodyPr/>
          <a:lstStyle/>
          <a:p>
            <a:r>
              <a:rPr lang="en-US"/>
              <a:t>___yenpt18787@gmail.com___</a:t>
            </a:r>
          </a:p>
        </p:txBody>
      </p:sp>
      <p:sp>
        <p:nvSpPr>
          <p:cNvPr id="6" name="Slide Number Placeholder 5">
            <a:extLst>
              <a:ext uri="{FF2B5EF4-FFF2-40B4-BE49-F238E27FC236}">
                <a16:creationId xmlns:a16="http://schemas.microsoft.com/office/drawing/2014/main" id="{AA38B4C3-FC8C-824B-8806-69DDFE0FA7AF}"/>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2551960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F8D3-8BEA-D043-828C-0E0B28B0C5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7903C5-816E-2948-A187-B32104C410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DF57E-2651-7740-AF2B-7411ED0D1031}"/>
              </a:ext>
            </a:extLst>
          </p:cNvPr>
          <p:cNvSpPr>
            <a:spLocks noGrp="1"/>
          </p:cNvSpPr>
          <p:nvPr>
            <p:ph type="dt" sz="half" idx="10"/>
          </p:nvPr>
        </p:nvSpPr>
        <p:spPr/>
        <p:txBody>
          <a:bodyPr/>
          <a:lstStyle/>
          <a:p>
            <a:fld id="{D5AEF6C2-E698-5C49-B59D-C8242DC23AFC}" type="datetime1">
              <a:rPr lang="en-US" smtClean="0"/>
              <a:t>6/8/20</a:t>
            </a:fld>
            <a:endParaRPr lang="en-US"/>
          </a:p>
        </p:txBody>
      </p:sp>
      <p:sp>
        <p:nvSpPr>
          <p:cNvPr id="5" name="Footer Placeholder 4">
            <a:extLst>
              <a:ext uri="{FF2B5EF4-FFF2-40B4-BE49-F238E27FC236}">
                <a16:creationId xmlns:a16="http://schemas.microsoft.com/office/drawing/2014/main" id="{992FD90E-A7FF-3647-9A4B-CDB5701A9A5A}"/>
              </a:ext>
            </a:extLst>
          </p:cNvPr>
          <p:cNvSpPr>
            <a:spLocks noGrp="1"/>
          </p:cNvSpPr>
          <p:nvPr>
            <p:ph type="ftr" sz="quarter" idx="11"/>
          </p:nvPr>
        </p:nvSpPr>
        <p:spPr/>
        <p:txBody>
          <a:bodyPr/>
          <a:lstStyle/>
          <a:p>
            <a:r>
              <a:rPr lang="en-US"/>
              <a:t>___yenpt18787@gmail.com___</a:t>
            </a:r>
          </a:p>
        </p:txBody>
      </p:sp>
      <p:sp>
        <p:nvSpPr>
          <p:cNvPr id="6" name="Slide Number Placeholder 5">
            <a:extLst>
              <a:ext uri="{FF2B5EF4-FFF2-40B4-BE49-F238E27FC236}">
                <a16:creationId xmlns:a16="http://schemas.microsoft.com/office/drawing/2014/main" id="{89032889-C2C6-5944-9BF2-411DA5BB026B}"/>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1873886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FC5BBD-11EE-4847-912A-2C7C13CB01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19C47-AB09-BC41-ACDA-A1D96A0A61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26B34E-018D-0049-B8EA-F197F6A7D980}"/>
              </a:ext>
            </a:extLst>
          </p:cNvPr>
          <p:cNvSpPr>
            <a:spLocks noGrp="1"/>
          </p:cNvSpPr>
          <p:nvPr>
            <p:ph type="dt" sz="half" idx="10"/>
          </p:nvPr>
        </p:nvSpPr>
        <p:spPr/>
        <p:txBody>
          <a:bodyPr/>
          <a:lstStyle/>
          <a:p>
            <a:fld id="{716EEB15-491B-C741-A8E8-C1FA5FE854D9}" type="datetime1">
              <a:rPr lang="en-US" smtClean="0"/>
              <a:t>6/8/20</a:t>
            </a:fld>
            <a:endParaRPr lang="en-US"/>
          </a:p>
        </p:txBody>
      </p:sp>
      <p:sp>
        <p:nvSpPr>
          <p:cNvPr id="5" name="Footer Placeholder 4">
            <a:extLst>
              <a:ext uri="{FF2B5EF4-FFF2-40B4-BE49-F238E27FC236}">
                <a16:creationId xmlns:a16="http://schemas.microsoft.com/office/drawing/2014/main" id="{8EF21314-0840-AB4D-8975-E49A386E9F56}"/>
              </a:ext>
            </a:extLst>
          </p:cNvPr>
          <p:cNvSpPr>
            <a:spLocks noGrp="1"/>
          </p:cNvSpPr>
          <p:nvPr>
            <p:ph type="ftr" sz="quarter" idx="11"/>
          </p:nvPr>
        </p:nvSpPr>
        <p:spPr/>
        <p:txBody>
          <a:bodyPr/>
          <a:lstStyle/>
          <a:p>
            <a:r>
              <a:rPr lang="en-US"/>
              <a:t>___yenpt18787@gmail.com___</a:t>
            </a:r>
          </a:p>
        </p:txBody>
      </p:sp>
      <p:sp>
        <p:nvSpPr>
          <p:cNvPr id="6" name="Slide Number Placeholder 5">
            <a:extLst>
              <a:ext uri="{FF2B5EF4-FFF2-40B4-BE49-F238E27FC236}">
                <a16:creationId xmlns:a16="http://schemas.microsoft.com/office/drawing/2014/main" id="{7F3C8DBB-DDCB-1A44-9D7E-061A13B3538A}"/>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2978081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21D4-ECAC-3841-91F9-E8AF60B0C3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86E143-333F-6242-9F45-60C9BF8966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1A9B5-2852-6B46-B27D-15507C31F18D}"/>
              </a:ext>
            </a:extLst>
          </p:cNvPr>
          <p:cNvSpPr>
            <a:spLocks noGrp="1"/>
          </p:cNvSpPr>
          <p:nvPr>
            <p:ph type="dt" sz="half" idx="10"/>
          </p:nvPr>
        </p:nvSpPr>
        <p:spPr/>
        <p:txBody>
          <a:bodyPr/>
          <a:lstStyle/>
          <a:p>
            <a:fld id="{CFF843A3-0A05-614B-A3E6-010BCBA8AA9B}" type="datetime1">
              <a:rPr lang="en-US" smtClean="0"/>
              <a:t>6/8/20</a:t>
            </a:fld>
            <a:endParaRPr lang="en-US"/>
          </a:p>
        </p:txBody>
      </p:sp>
      <p:sp>
        <p:nvSpPr>
          <p:cNvPr id="5" name="Footer Placeholder 4">
            <a:extLst>
              <a:ext uri="{FF2B5EF4-FFF2-40B4-BE49-F238E27FC236}">
                <a16:creationId xmlns:a16="http://schemas.microsoft.com/office/drawing/2014/main" id="{E8F654EC-6D0F-8240-9C64-E3D149117236}"/>
              </a:ext>
            </a:extLst>
          </p:cNvPr>
          <p:cNvSpPr>
            <a:spLocks noGrp="1"/>
          </p:cNvSpPr>
          <p:nvPr>
            <p:ph type="ftr" sz="quarter" idx="11"/>
          </p:nvPr>
        </p:nvSpPr>
        <p:spPr/>
        <p:txBody>
          <a:bodyPr/>
          <a:lstStyle/>
          <a:p>
            <a:r>
              <a:rPr lang="en-US"/>
              <a:t>___yenpt18787@gmail.com___</a:t>
            </a:r>
          </a:p>
        </p:txBody>
      </p:sp>
      <p:sp>
        <p:nvSpPr>
          <p:cNvPr id="6" name="Slide Number Placeholder 5">
            <a:extLst>
              <a:ext uri="{FF2B5EF4-FFF2-40B4-BE49-F238E27FC236}">
                <a16:creationId xmlns:a16="http://schemas.microsoft.com/office/drawing/2014/main" id="{162F5207-7CEA-DC40-88EC-BC838DD66DC0}"/>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30759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D2AB-140F-6D41-91CC-348DCD99FE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C0BC8D-2A87-3748-8800-A6F0359C70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3DA644-8F12-0449-8738-AD3222E69C34}"/>
              </a:ext>
            </a:extLst>
          </p:cNvPr>
          <p:cNvSpPr>
            <a:spLocks noGrp="1"/>
          </p:cNvSpPr>
          <p:nvPr>
            <p:ph type="dt" sz="half" idx="10"/>
          </p:nvPr>
        </p:nvSpPr>
        <p:spPr/>
        <p:txBody>
          <a:bodyPr/>
          <a:lstStyle/>
          <a:p>
            <a:fld id="{9045087F-3146-2041-84F8-7CE9EA664658}" type="datetime1">
              <a:rPr lang="en-US" smtClean="0"/>
              <a:t>6/8/20</a:t>
            </a:fld>
            <a:endParaRPr lang="en-US"/>
          </a:p>
        </p:txBody>
      </p:sp>
      <p:sp>
        <p:nvSpPr>
          <p:cNvPr id="5" name="Footer Placeholder 4">
            <a:extLst>
              <a:ext uri="{FF2B5EF4-FFF2-40B4-BE49-F238E27FC236}">
                <a16:creationId xmlns:a16="http://schemas.microsoft.com/office/drawing/2014/main" id="{50336432-6915-5646-990C-CDC08C576756}"/>
              </a:ext>
            </a:extLst>
          </p:cNvPr>
          <p:cNvSpPr>
            <a:spLocks noGrp="1"/>
          </p:cNvSpPr>
          <p:nvPr>
            <p:ph type="ftr" sz="quarter" idx="11"/>
          </p:nvPr>
        </p:nvSpPr>
        <p:spPr/>
        <p:txBody>
          <a:bodyPr/>
          <a:lstStyle/>
          <a:p>
            <a:r>
              <a:rPr lang="en-US"/>
              <a:t>___yenpt18787@gmail.com___</a:t>
            </a:r>
          </a:p>
        </p:txBody>
      </p:sp>
      <p:sp>
        <p:nvSpPr>
          <p:cNvPr id="6" name="Slide Number Placeholder 5">
            <a:extLst>
              <a:ext uri="{FF2B5EF4-FFF2-40B4-BE49-F238E27FC236}">
                <a16:creationId xmlns:a16="http://schemas.microsoft.com/office/drawing/2014/main" id="{D49CA52A-216A-644A-8163-1F13BD4BD9C4}"/>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1216100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91E1-C99D-EA47-AC58-E2D2DB21C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C742A9-8FFF-BB48-8AA3-BD169888BE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462EF4-F3C6-B847-93E7-77061D7AB7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A5BFEC-AE12-2447-A4EA-48C06077E6CF}"/>
              </a:ext>
            </a:extLst>
          </p:cNvPr>
          <p:cNvSpPr>
            <a:spLocks noGrp="1"/>
          </p:cNvSpPr>
          <p:nvPr>
            <p:ph type="dt" sz="half" idx="10"/>
          </p:nvPr>
        </p:nvSpPr>
        <p:spPr/>
        <p:txBody>
          <a:bodyPr/>
          <a:lstStyle/>
          <a:p>
            <a:fld id="{5464526C-ECF2-9E43-B09E-0683CBE09BBA}" type="datetime1">
              <a:rPr lang="en-US" smtClean="0"/>
              <a:t>6/8/20</a:t>
            </a:fld>
            <a:endParaRPr lang="en-US"/>
          </a:p>
        </p:txBody>
      </p:sp>
      <p:sp>
        <p:nvSpPr>
          <p:cNvPr id="6" name="Footer Placeholder 5">
            <a:extLst>
              <a:ext uri="{FF2B5EF4-FFF2-40B4-BE49-F238E27FC236}">
                <a16:creationId xmlns:a16="http://schemas.microsoft.com/office/drawing/2014/main" id="{449213B7-9210-C84D-A75A-79BCD8EE1C24}"/>
              </a:ext>
            </a:extLst>
          </p:cNvPr>
          <p:cNvSpPr>
            <a:spLocks noGrp="1"/>
          </p:cNvSpPr>
          <p:nvPr>
            <p:ph type="ftr" sz="quarter" idx="11"/>
          </p:nvPr>
        </p:nvSpPr>
        <p:spPr/>
        <p:txBody>
          <a:bodyPr/>
          <a:lstStyle/>
          <a:p>
            <a:r>
              <a:rPr lang="en-US"/>
              <a:t>___yenpt18787@gmail.com___</a:t>
            </a:r>
          </a:p>
        </p:txBody>
      </p:sp>
      <p:sp>
        <p:nvSpPr>
          <p:cNvPr id="7" name="Slide Number Placeholder 6">
            <a:extLst>
              <a:ext uri="{FF2B5EF4-FFF2-40B4-BE49-F238E27FC236}">
                <a16:creationId xmlns:a16="http://schemas.microsoft.com/office/drawing/2014/main" id="{52676632-8D53-5B46-B4D7-878FDCE93502}"/>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6232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4978-3D12-9948-ABDF-6B8140E174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F2F6B3-1C87-9A44-ABB2-E2648BD10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E1AD81-9E06-0D49-97E2-2ABA1DAD4F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9532EF-CF49-0148-901A-B36C5D7702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EE1F3D-DCD8-DD48-96E9-357180C552A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7F1E13-69B6-C047-B97B-23E873CD3456}"/>
              </a:ext>
            </a:extLst>
          </p:cNvPr>
          <p:cNvSpPr>
            <a:spLocks noGrp="1"/>
          </p:cNvSpPr>
          <p:nvPr>
            <p:ph type="dt" sz="half" idx="10"/>
          </p:nvPr>
        </p:nvSpPr>
        <p:spPr/>
        <p:txBody>
          <a:bodyPr/>
          <a:lstStyle/>
          <a:p>
            <a:fld id="{DBDE7196-99EB-D540-A4E2-B70A6A16E791}" type="datetime1">
              <a:rPr lang="en-US" smtClean="0"/>
              <a:t>6/8/20</a:t>
            </a:fld>
            <a:endParaRPr lang="en-US"/>
          </a:p>
        </p:txBody>
      </p:sp>
      <p:sp>
        <p:nvSpPr>
          <p:cNvPr id="8" name="Footer Placeholder 7">
            <a:extLst>
              <a:ext uri="{FF2B5EF4-FFF2-40B4-BE49-F238E27FC236}">
                <a16:creationId xmlns:a16="http://schemas.microsoft.com/office/drawing/2014/main" id="{05299867-5595-0941-AAA8-9D612756D8DE}"/>
              </a:ext>
            </a:extLst>
          </p:cNvPr>
          <p:cNvSpPr>
            <a:spLocks noGrp="1"/>
          </p:cNvSpPr>
          <p:nvPr>
            <p:ph type="ftr" sz="quarter" idx="11"/>
          </p:nvPr>
        </p:nvSpPr>
        <p:spPr/>
        <p:txBody>
          <a:bodyPr/>
          <a:lstStyle/>
          <a:p>
            <a:r>
              <a:rPr lang="en-US"/>
              <a:t>___yenpt18787@gmail.com___</a:t>
            </a:r>
          </a:p>
        </p:txBody>
      </p:sp>
      <p:sp>
        <p:nvSpPr>
          <p:cNvPr id="9" name="Slide Number Placeholder 8">
            <a:extLst>
              <a:ext uri="{FF2B5EF4-FFF2-40B4-BE49-F238E27FC236}">
                <a16:creationId xmlns:a16="http://schemas.microsoft.com/office/drawing/2014/main" id="{81F0C439-77C8-334D-AA56-BBF5CA99DFB6}"/>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318758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B36C-3C87-624A-8B1A-83BB3F8AC7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1ED519-7B3A-A848-BD33-A100E232E00C}"/>
              </a:ext>
            </a:extLst>
          </p:cNvPr>
          <p:cNvSpPr>
            <a:spLocks noGrp="1"/>
          </p:cNvSpPr>
          <p:nvPr>
            <p:ph type="dt" sz="half" idx="10"/>
          </p:nvPr>
        </p:nvSpPr>
        <p:spPr/>
        <p:txBody>
          <a:bodyPr/>
          <a:lstStyle/>
          <a:p>
            <a:fld id="{FB3173AC-4E58-AA4D-A220-439889D9FD30}" type="datetime1">
              <a:rPr lang="en-US" smtClean="0"/>
              <a:t>6/8/20</a:t>
            </a:fld>
            <a:endParaRPr lang="en-US"/>
          </a:p>
        </p:txBody>
      </p:sp>
      <p:sp>
        <p:nvSpPr>
          <p:cNvPr id="4" name="Footer Placeholder 3">
            <a:extLst>
              <a:ext uri="{FF2B5EF4-FFF2-40B4-BE49-F238E27FC236}">
                <a16:creationId xmlns:a16="http://schemas.microsoft.com/office/drawing/2014/main" id="{E6DD05A8-F3E3-3B47-8127-E19BC439CDC7}"/>
              </a:ext>
            </a:extLst>
          </p:cNvPr>
          <p:cNvSpPr>
            <a:spLocks noGrp="1"/>
          </p:cNvSpPr>
          <p:nvPr>
            <p:ph type="ftr" sz="quarter" idx="11"/>
          </p:nvPr>
        </p:nvSpPr>
        <p:spPr/>
        <p:txBody>
          <a:bodyPr/>
          <a:lstStyle/>
          <a:p>
            <a:r>
              <a:rPr lang="en-US"/>
              <a:t>___yenpt18787@gmail.com___</a:t>
            </a:r>
          </a:p>
        </p:txBody>
      </p:sp>
      <p:sp>
        <p:nvSpPr>
          <p:cNvPr id="5" name="Slide Number Placeholder 4">
            <a:extLst>
              <a:ext uri="{FF2B5EF4-FFF2-40B4-BE49-F238E27FC236}">
                <a16:creationId xmlns:a16="http://schemas.microsoft.com/office/drawing/2014/main" id="{994B2D45-72D2-914D-8BD8-1E59F6D35AF4}"/>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3743475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913A9C-D223-6541-BBA4-8B338DA9361B}"/>
              </a:ext>
            </a:extLst>
          </p:cNvPr>
          <p:cNvSpPr>
            <a:spLocks noGrp="1"/>
          </p:cNvSpPr>
          <p:nvPr>
            <p:ph type="dt" sz="half" idx="10"/>
          </p:nvPr>
        </p:nvSpPr>
        <p:spPr/>
        <p:txBody>
          <a:bodyPr/>
          <a:lstStyle/>
          <a:p>
            <a:fld id="{942106A8-6B51-644B-BED8-04F182BCFF00}" type="datetime1">
              <a:rPr lang="en-US" smtClean="0"/>
              <a:t>6/8/20</a:t>
            </a:fld>
            <a:endParaRPr lang="en-US"/>
          </a:p>
        </p:txBody>
      </p:sp>
      <p:sp>
        <p:nvSpPr>
          <p:cNvPr id="3" name="Footer Placeholder 2">
            <a:extLst>
              <a:ext uri="{FF2B5EF4-FFF2-40B4-BE49-F238E27FC236}">
                <a16:creationId xmlns:a16="http://schemas.microsoft.com/office/drawing/2014/main" id="{BC1D5DE2-8991-1E4D-9479-A6C33230E436}"/>
              </a:ext>
            </a:extLst>
          </p:cNvPr>
          <p:cNvSpPr>
            <a:spLocks noGrp="1"/>
          </p:cNvSpPr>
          <p:nvPr>
            <p:ph type="ftr" sz="quarter" idx="11"/>
          </p:nvPr>
        </p:nvSpPr>
        <p:spPr/>
        <p:txBody>
          <a:bodyPr/>
          <a:lstStyle/>
          <a:p>
            <a:r>
              <a:rPr lang="en-US"/>
              <a:t>___yenpt18787@gmail.com___</a:t>
            </a:r>
          </a:p>
        </p:txBody>
      </p:sp>
      <p:sp>
        <p:nvSpPr>
          <p:cNvPr id="4" name="Slide Number Placeholder 3">
            <a:extLst>
              <a:ext uri="{FF2B5EF4-FFF2-40B4-BE49-F238E27FC236}">
                <a16:creationId xmlns:a16="http://schemas.microsoft.com/office/drawing/2014/main" id="{4E8F8BF3-A8F8-6A47-AC2E-0828251ADD95}"/>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189035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0452-21D4-6D44-8AFC-76B8DACB4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078BBD-C55B-1544-80B7-FD76EC3A0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6965D4-6CB2-D641-97B7-05DB91B07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7247FA-F995-FE4E-B0A9-A9C9B2117650}"/>
              </a:ext>
            </a:extLst>
          </p:cNvPr>
          <p:cNvSpPr>
            <a:spLocks noGrp="1"/>
          </p:cNvSpPr>
          <p:nvPr>
            <p:ph type="dt" sz="half" idx="10"/>
          </p:nvPr>
        </p:nvSpPr>
        <p:spPr/>
        <p:txBody>
          <a:bodyPr/>
          <a:lstStyle/>
          <a:p>
            <a:fld id="{6E03B812-6FF0-0544-8A25-ECE04C74BD02}" type="datetime1">
              <a:rPr lang="en-US" smtClean="0"/>
              <a:t>6/8/20</a:t>
            </a:fld>
            <a:endParaRPr lang="en-US"/>
          </a:p>
        </p:txBody>
      </p:sp>
      <p:sp>
        <p:nvSpPr>
          <p:cNvPr id="6" name="Footer Placeholder 5">
            <a:extLst>
              <a:ext uri="{FF2B5EF4-FFF2-40B4-BE49-F238E27FC236}">
                <a16:creationId xmlns:a16="http://schemas.microsoft.com/office/drawing/2014/main" id="{ECA897A6-D5BC-6B4D-86B6-AFE378018504}"/>
              </a:ext>
            </a:extLst>
          </p:cNvPr>
          <p:cNvSpPr>
            <a:spLocks noGrp="1"/>
          </p:cNvSpPr>
          <p:nvPr>
            <p:ph type="ftr" sz="quarter" idx="11"/>
          </p:nvPr>
        </p:nvSpPr>
        <p:spPr/>
        <p:txBody>
          <a:bodyPr/>
          <a:lstStyle/>
          <a:p>
            <a:r>
              <a:rPr lang="en-US"/>
              <a:t>___yenpt18787@gmail.com___</a:t>
            </a:r>
          </a:p>
        </p:txBody>
      </p:sp>
      <p:sp>
        <p:nvSpPr>
          <p:cNvPr id="7" name="Slide Number Placeholder 6">
            <a:extLst>
              <a:ext uri="{FF2B5EF4-FFF2-40B4-BE49-F238E27FC236}">
                <a16:creationId xmlns:a16="http://schemas.microsoft.com/office/drawing/2014/main" id="{E96CBA0E-7275-8145-B98B-C0310D2E1C2E}"/>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139594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6516-D195-5B42-86B7-4447DC207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D1EC72-535F-DF4D-A99C-03176E48A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F98D56-3188-634B-B6BC-5B7BBBE1F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077478-7814-5E44-A1CF-583F65832414}"/>
              </a:ext>
            </a:extLst>
          </p:cNvPr>
          <p:cNvSpPr>
            <a:spLocks noGrp="1"/>
          </p:cNvSpPr>
          <p:nvPr>
            <p:ph type="dt" sz="half" idx="10"/>
          </p:nvPr>
        </p:nvSpPr>
        <p:spPr/>
        <p:txBody>
          <a:bodyPr/>
          <a:lstStyle/>
          <a:p>
            <a:fld id="{B0F767C4-3A7D-E44C-8500-175EA0E3C159}" type="datetime1">
              <a:rPr lang="en-US" smtClean="0"/>
              <a:t>6/8/20</a:t>
            </a:fld>
            <a:endParaRPr lang="en-US"/>
          </a:p>
        </p:txBody>
      </p:sp>
      <p:sp>
        <p:nvSpPr>
          <p:cNvPr id="6" name="Footer Placeholder 5">
            <a:extLst>
              <a:ext uri="{FF2B5EF4-FFF2-40B4-BE49-F238E27FC236}">
                <a16:creationId xmlns:a16="http://schemas.microsoft.com/office/drawing/2014/main" id="{0ACDC461-3DEA-BD4C-8C21-3C518224A769}"/>
              </a:ext>
            </a:extLst>
          </p:cNvPr>
          <p:cNvSpPr>
            <a:spLocks noGrp="1"/>
          </p:cNvSpPr>
          <p:nvPr>
            <p:ph type="ftr" sz="quarter" idx="11"/>
          </p:nvPr>
        </p:nvSpPr>
        <p:spPr/>
        <p:txBody>
          <a:bodyPr/>
          <a:lstStyle/>
          <a:p>
            <a:r>
              <a:rPr lang="en-US"/>
              <a:t>___yenpt18787@gmail.com___</a:t>
            </a:r>
          </a:p>
        </p:txBody>
      </p:sp>
      <p:sp>
        <p:nvSpPr>
          <p:cNvPr id="7" name="Slide Number Placeholder 6">
            <a:extLst>
              <a:ext uri="{FF2B5EF4-FFF2-40B4-BE49-F238E27FC236}">
                <a16:creationId xmlns:a16="http://schemas.microsoft.com/office/drawing/2014/main" id="{ADF829D9-657F-1D47-9E99-9E01F7FCB42C}"/>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386225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890E4-DCA0-7D49-8FE7-E5D16B4001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79327-3628-834B-87F4-6AEC1864B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FEB1F-FBAC-8E47-A300-03445F6F05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17B11C-E4ED-FF47-ADA4-886DB9B82CA4}" type="datetime1">
              <a:rPr lang="en-US" smtClean="0"/>
              <a:t>6/8/20</a:t>
            </a:fld>
            <a:endParaRPr lang="en-US"/>
          </a:p>
        </p:txBody>
      </p:sp>
      <p:sp>
        <p:nvSpPr>
          <p:cNvPr id="5" name="Footer Placeholder 4">
            <a:extLst>
              <a:ext uri="{FF2B5EF4-FFF2-40B4-BE49-F238E27FC236}">
                <a16:creationId xmlns:a16="http://schemas.microsoft.com/office/drawing/2014/main" id="{7274F8B5-9128-5540-ACE7-0E53B32A52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___yenpt18787@gmail.com___</a:t>
            </a:r>
          </a:p>
        </p:txBody>
      </p:sp>
      <p:sp>
        <p:nvSpPr>
          <p:cNvPr id="6" name="Slide Number Placeholder 5">
            <a:extLst>
              <a:ext uri="{FF2B5EF4-FFF2-40B4-BE49-F238E27FC236}">
                <a16:creationId xmlns:a16="http://schemas.microsoft.com/office/drawing/2014/main" id="{42D72375-B291-AB4A-BBD6-F47E7956A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A6C71-F462-6440-92D3-A1AD59A59926}" type="slidenum">
              <a:rPr lang="en-US" smtClean="0"/>
              <a:t>‹#›</a:t>
            </a:fld>
            <a:endParaRPr lang="en-US"/>
          </a:p>
        </p:txBody>
      </p:sp>
    </p:spTree>
    <p:extLst>
      <p:ext uri="{BB962C8B-B14F-4D97-AF65-F5344CB8AC3E}">
        <p14:creationId xmlns:p14="http://schemas.microsoft.com/office/powerpoint/2010/main" val="105764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CB542A-DB38-7A47-86C9-AF50A6D24A1B}"/>
              </a:ext>
            </a:extLst>
          </p:cNvPr>
          <p:cNvPicPr>
            <a:picLocks noChangeAspect="1"/>
          </p:cNvPicPr>
          <p:nvPr/>
        </p:nvPicPr>
        <p:blipFill>
          <a:blip r:embed="rId2"/>
          <a:stretch>
            <a:fillRect/>
          </a:stretch>
        </p:blipFill>
        <p:spPr>
          <a:xfrm>
            <a:off x="-1012160" y="-105097"/>
            <a:ext cx="14216321" cy="6963097"/>
          </a:xfrm>
          <a:prstGeom prst="rect">
            <a:avLst/>
          </a:prstGeom>
        </p:spPr>
      </p:pic>
      <p:sp>
        <p:nvSpPr>
          <p:cNvPr id="2" name="Footer Placeholder 1">
            <a:extLst>
              <a:ext uri="{FF2B5EF4-FFF2-40B4-BE49-F238E27FC236}">
                <a16:creationId xmlns:a16="http://schemas.microsoft.com/office/drawing/2014/main" id="{587589B7-328A-DB4D-8FB0-F762E703F997}"/>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797651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3AA45A-3978-2E4B-B96D-E6A32EBE82F1}"/>
              </a:ext>
            </a:extLst>
          </p:cNvPr>
          <p:cNvSpPr/>
          <p:nvPr/>
        </p:nvSpPr>
        <p:spPr>
          <a:xfrm>
            <a:off x="0" y="433138"/>
            <a:ext cx="7603958" cy="105877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t>Xác định được mục tiêu của web/app</a:t>
            </a:r>
            <a:endParaRPr lang="en-US" sz="2400" b="1" dirty="0">
              <a:solidFill>
                <a:schemeClr val="bg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617844A7-FEDD-CD49-898E-FF6EB83FA740}"/>
              </a:ext>
            </a:extLst>
          </p:cNvPr>
          <p:cNvSpPr/>
          <p:nvPr/>
        </p:nvSpPr>
        <p:spPr>
          <a:xfrm>
            <a:off x="1323472" y="2767263"/>
            <a:ext cx="9360569" cy="105877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rPr>
              <a:t>Xác định tệp khách hàng -&gt; hành vi/thói quen người dùng</a:t>
            </a:r>
            <a:endParaRPr lang="en-US" sz="24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6500425-64A0-1B47-B289-A884E8D28A42}"/>
              </a:ext>
            </a:extLst>
          </p:cNvPr>
          <p:cNvSpPr/>
          <p:nvPr/>
        </p:nvSpPr>
        <p:spPr>
          <a:xfrm>
            <a:off x="2831431" y="5101389"/>
            <a:ext cx="9360569" cy="1058778"/>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rPr>
              <a:t>Lựa chọn phong cách thiết kế</a:t>
            </a:r>
            <a:endParaRPr lang="en-US" sz="2400" b="1" dirty="0">
              <a:solidFill>
                <a:schemeClr val="tx1"/>
              </a:solidFill>
              <a:latin typeface="Arial" panose="020B0604020202020204" pitchFamily="34" charset="0"/>
              <a:cs typeface="Arial" panose="020B0604020202020204" pitchFamily="34" charset="0"/>
            </a:endParaRPr>
          </a:p>
        </p:txBody>
      </p:sp>
      <p:sp>
        <p:nvSpPr>
          <p:cNvPr id="3" name="Footer Placeholder 2">
            <a:extLst>
              <a:ext uri="{FF2B5EF4-FFF2-40B4-BE49-F238E27FC236}">
                <a16:creationId xmlns:a16="http://schemas.microsoft.com/office/drawing/2014/main" id="{A7A1A993-144A-1342-B67E-055B8E70F95C}"/>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185923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10764C-1452-4940-9F45-39140B6ABB74}"/>
              </a:ext>
            </a:extLst>
          </p:cNvPr>
          <p:cNvPicPr>
            <a:picLocks noChangeAspect="1"/>
          </p:cNvPicPr>
          <p:nvPr/>
        </p:nvPicPr>
        <p:blipFill>
          <a:blip r:embed="rId2"/>
          <a:stretch>
            <a:fillRect/>
          </a:stretch>
        </p:blipFill>
        <p:spPr>
          <a:xfrm>
            <a:off x="-45452" y="1266657"/>
            <a:ext cx="6098826" cy="3740296"/>
          </a:xfrm>
          <a:prstGeom prst="rect">
            <a:avLst/>
          </a:prstGeom>
        </p:spPr>
      </p:pic>
      <p:pic>
        <p:nvPicPr>
          <p:cNvPr id="6" name="Picture 5">
            <a:extLst>
              <a:ext uri="{FF2B5EF4-FFF2-40B4-BE49-F238E27FC236}">
                <a16:creationId xmlns:a16="http://schemas.microsoft.com/office/drawing/2014/main" id="{20D4E092-2175-FB49-B0C8-FD6EC44A1138}"/>
              </a:ext>
            </a:extLst>
          </p:cNvPr>
          <p:cNvPicPr>
            <a:picLocks noChangeAspect="1"/>
          </p:cNvPicPr>
          <p:nvPr/>
        </p:nvPicPr>
        <p:blipFill>
          <a:blip r:embed="rId3"/>
          <a:stretch>
            <a:fillRect/>
          </a:stretch>
        </p:blipFill>
        <p:spPr>
          <a:xfrm>
            <a:off x="6169602" y="1241257"/>
            <a:ext cx="6098827" cy="3787943"/>
          </a:xfrm>
          <a:prstGeom prst="rect">
            <a:avLst/>
          </a:prstGeom>
        </p:spPr>
      </p:pic>
      <p:sp>
        <p:nvSpPr>
          <p:cNvPr id="2" name="Footer Placeholder 1">
            <a:extLst>
              <a:ext uri="{FF2B5EF4-FFF2-40B4-BE49-F238E27FC236}">
                <a16:creationId xmlns:a16="http://schemas.microsoft.com/office/drawing/2014/main" id="{94158D85-8521-8044-8F73-0577610B0C8C}"/>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575361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7E549C9-0CF3-9642-89F4-ADAA02BADE45}"/>
              </a:ext>
            </a:extLst>
          </p:cNvPr>
          <p:cNvPicPr>
            <a:picLocks noChangeAspect="1"/>
          </p:cNvPicPr>
          <p:nvPr/>
        </p:nvPicPr>
        <p:blipFill>
          <a:blip r:embed="rId2"/>
          <a:stretch>
            <a:fillRect/>
          </a:stretch>
        </p:blipFill>
        <p:spPr>
          <a:xfrm>
            <a:off x="0" y="1106572"/>
            <a:ext cx="6138067" cy="3248860"/>
          </a:xfrm>
          <a:prstGeom prst="rect">
            <a:avLst/>
          </a:prstGeom>
        </p:spPr>
      </p:pic>
      <p:pic>
        <p:nvPicPr>
          <p:cNvPr id="8" name="Picture 7">
            <a:extLst>
              <a:ext uri="{FF2B5EF4-FFF2-40B4-BE49-F238E27FC236}">
                <a16:creationId xmlns:a16="http://schemas.microsoft.com/office/drawing/2014/main" id="{BC4A2259-BB50-4945-A7BF-F146D0F0DCF1}"/>
              </a:ext>
            </a:extLst>
          </p:cNvPr>
          <p:cNvPicPr>
            <a:picLocks noChangeAspect="1"/>
          </p:cNvPicPr>
          <p:nvPr/>
        </p:nvPicPr>
        <p:blipFill>
          <a:blip r:embed="rId3"/>
          <a:stretch>
            <a:fillRect/>
          </a:stretch>
        </p:blipFill>
        <p:spPr>
          <a:xfrm>
            <a:off x="6502400" y="1106572"/>
            <a:ext cx="5750008" cy="3706060"/>
          </a:xfrm>
          <a:prstGeom prst="rect">
            <a:avLst/>
          </a:prstGeom>
        </p:spPr>
      </p:pic>
      <p:sp>
        <p:nvSpPr>
          <p:cNvPr id="2" name="Footer Placeholder 1">
            <a:extLst>
              <a:ext uri="{FF2B5EF4-FFF2-40B4-BE49-F238E27FC236}">
                <a16:creationId xmlns:a16="http://schemas.microsoft.com/office/drawing/2014/main" id="{277793BB-0876-E344-9A6A-8CB778D868AA}"/>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349670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7B0BFA6-429A-414C-BAB2-DD6E07D4570D}"/>
              </a:ext>
            </a:extLst>
          </p:cNvPr>
          <p:cNvSpPr/>
          <p:nvPr/>
        </p:nvSpPr>
        <p:spPr>
          <a:xfrm>
            <a:off x="0" y="0"/>
            <a:ext cx="12761843" cy="6858000"/>
          </a:xfrm>
          <a:prstGeom prst="rect">
            <a:avLst/>
          </a:prstGeom>
          <a:solidFill>
            <a:srgbClr val="EBF3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5FF0E78E-8FFD-904B-9248-8BDD523EBB2F}"/>
              </a:ext>
            </a:extLst>
          </p:cNvPr>
          <p:cNvSpPr>
            <a:spLocks noGrp="1"/>
          </p:cNvSpPr>
          <p:nvPr>
            <p:ph type="ftr" sz="quarter" idx="11"/>
          </p:nvPr>
        </p:nvSpPr>
        <p:spPr/>
        <p:txBody>
          <a:bodyPr/>
          <a:lstStyle/>
          <a:p>
            <a:r>
              <a:rPr lang="en-US"/>
              <a:t>___yenpt18787@gmail.com___</a:t>
            </a:r>
          </a:p>
        </p:txBody>
      </p:sp>
      <p:pic>
        <p:nvPicPr>
          <p:cNvPr id="7" name="Picture 6">
            <a:extLst>
              <a:ext uri="{FF2B5EF4-FFF2-40B4-BE49-F238E27FC236}">
                <a16:creationId xmlns:a16="http://schemas.microsoft.com/office/drawing/2014/main" id="{120D961D-8AF5-7F4A-B337-214A40C12843}"/>
              </a:ext>
            </a:extLst>
          </p:cNvPr>
          <p:cNvPicPr>
            <a:picLocks noChangeAspect="1"/>
          </p:cNvPicPr>
          <p:nvPr/>
        </p:nvPicPr>
        <p:blipFill>
          <a:blip r:embed="rId2"/>
          <a:stretch>
            <a:fillRect/>
          </a:stretch>
        </p:blipFill>
        <p:spPr>
          <a:xfrm>
            <a:off x="3932875" y="673100"/>
            <a:ext cx="10160000" cy="5511800"/>
          </a:xfrm>
          <a:prstGeom prst="rect">
            <a:avLst/>
          </a:prstGeom>
        </p:spPr>
      </p:pic>
      <p:sp>
        <p:nvSpPr>
          <p:cNvPr id="8" name="Rectangle 7">
            <a:extLst>
              <a:ext uri="{FF2B5EF4-FFF2-40B4-BE49-F238E27FC236}">
                <a16:creationId xmlns:a16="http://schemas.microsoft.com/office/drawing/2014/main" id="{A4F599B1-141F-5A44-A30D-12AC79E5C2BD}"/>
              </a:ext>
            </a:extLst>
          </p:cNvPr>
          <p:cNvSpPr/>
          <p:nvPr/>
        </p:nvSpPr>
        <p:spPr>
          <a:xfrm>
            <a:off x="648079" y="1353598"/>
            <a:ext cx="4349269" cy="461665"/>
          </a:xfrm>
          <a:prstGeom prst="rect">
            <a:avLst/>
          </a:prstGeom>
        </p:spPr>
        <p:txBody>
          <a:bodyPr wrap="none">
            <a:spAutoFit/>
          </a:bodyPr>
          <a:lstStyle/>
          <a:p>
            <a:pPr algn="ctr"/>
            <a:r>
              <a:rPr lang="vi-VN" sz="2400" b="1" dirty="0"/>
              <a:t>ĐIỀU HƯỚNG NGƯỜI DÙNG</a:t>
            </a:r>
            <a:endParaRPr lang="en-US" sz="2400" b="1" dirty="0">
              <a:solidFill>
                <a:schemeClr val="bg1"/>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EE8E2F8-E896-124A-A310-739DA197D350}"/>
              </a:ext>
            </a:extLst>
          </p:cNvPr>
          <p:cNvSpPr/>
          <p:nvPr/>
        </p:nvSpPr>
        <p:spPr>
          <a:xfrm>
            <a:off x="648079" y="2488363"/>
            <a:ext cx="6096000" cy="2308324"/>
          </a:xfrm>
          <a:prstGeom prst="rect">
            <a:avLst/>
          </a:prstGeom>
        </p:spPr>
        <p:txBody>
          <a:bodyPr>
            <a:spAutoFit/>
          </a:bodyPr>
          <a:lstStyle/>
          <a:p>
            <a:r>
              <a:rPr lang="vi-VN" sz="2400" b="1" i="1" dirty="0"/>
              <a:t>Navigation</a:t>
            </a:r>
            <a:r>
              <a:rPr lang="vi-VN" sz="2400" dirty="0"/>
              <a:t> có thể được định nghĩa chung là tập hợp các </a:t>
            </a:r>
            <a:r>
              <a:rPr lang="vi-VN" sz="2400" b="1" dirty="0"/>
              <a:t>hành động </a:t>
            </a:r>
            <a:r>
              <a:rPr lang="vi-VN" sz="2400" dirty="0"/>
              <a:t>và </a:t>
            </a:r>
            <a:r>
              <a:rPr lang="vi-VN" sz="2400" b="1" dirty="0"/>
              <a:t>kỹ thuật hướng dẫn người dùng </a:t>
            </a:r>
            <a:r>
              <a:rPr lang="vi-VN" sz="2400" dirty="0"/>
              <a:t>trên toàn bộ ứng dụng hoặc trang web, cho phép họ hoàn thành mục tiêu và </a:t>
            </a:r>
            <a:r>
              <a:rPr lang="vi-VN" sz="2400" b="1" dirty="0"/>
              <a:t>tương tác thành công với sản phẩm</a:t>
            </a:r>
            <a:endParaRPr lang="en-US"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76794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64C6B19-65C6-214B-B529-C035F9C8E73A}"/>
              </a:ext>
            </a:extLst>
          </p:cNvPr>
          <p:cNvSpPr/>
          <p:nvPr/>
        </p:nvSpPr>
        <p:spPr>
          <a:xfrm>
            <a:off x="-131012" y="-304800"/>
            <a:ext cx="5773271" cy="7351059"/>
          </a:xfrm>
          <a:prstGeom prst="rect">
            <a:avLst/>
          </a:prstGeom>
          <a:solidFill>
            <a:srgbClr val="E1DF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17844A7-FEDD-CD49-898E-FF6EB83FA740}"/>
              </a:ext>
            </a:extLst>
          </p:cNvPr>
          <p:cNvSpPr/>
          <p:nvPr/>
        </p:nvSpPr>
        <p:spPr>
          <a:xfrm>
            <a:off x="587658" y="653954"/>
            <a:ext cx="3621742" cy="6858000"/>
          </a:xfrm>
          <a:prstGeom prst="rect">
            <a:avLst/>
          </a:prstGeom>
          <a:solidFill>
            <a:srgbClr val="DFE0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rPr>
              <a:t>Điều hướng thông qua giao diện bằng một số yếu tố tương tác như các nút nhấn (button), nút chuyển đổi (switch), liên kết (link), phím tab, thanh bar, menu, </a:t>
            </a:r>
            <a:endParaRPr lang="en-US" sz="2400" b="1" dirty="0">
              <a:solidFill>
                <a:schemeClr val="tx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6DB26780-7B14-B447-840F-220FD84DFBA8}"/>
              </a:ext>
            </a:extLst>
          </p:cNvPr>
          <p:cNvPicPr>
            <a:picLocks noChangeAspect="1"/>
          </p:cNvPicPr>
          <p:nvPr/>
        </p:nvPicPr>
        <p:blipFill>
          <a:blip r:embed="rId2"/>
          <a:stretch>
            <a:fillRect/>
          </a:stretch>
        </p:blipFill>
        <p:spPr>
          <a:xfrm>
            <a:off x="4757270" y="-519483"/>
            <a:ext cx="7565742" cy="7565742"/>
          </a:xfrm>
          <a:prstGeom prst="rect">
            <a:avLst/>
          </a:prstGeom>
        </p:spPr>
      </p:pic>
      <p:sp>
        <p:nvSpPr>
          <p:cNvPr id="2" name="Footer Placeholder 1">
            <a:extLst>
              <a:ext uri="{FF2B5EF4-FFF2-40B4-BE49-F238E27FC236}">
                <a16:creationId xmlns:a16="http://schemas.microsoft.com/office/drawing/2014/main" id="{04759514-9F2D-CA46-8EC5-E365B8063EC3}"/>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288850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EF530D-40E8-164B-BA6E-9B201623BD86}"/>
              </a:ext>
            </a:extLst>
          </p:cNvPr>
          <p:cNvPicPr>
            <a:picLocks noChangeAspect="1"/>
          </p:cNvPicPr>
          <p:nvPr/>
        </p:nvPicPr>
        <p:blipFill>
          <a:blip r:embed="rId2"/>
          <a:stretch>
            <a:fillRect/>
          </a:stretch>
        </p:blipFill>
        <p:spPr>
          <a:xfrm>
            <a:off x="-1213224" y="878542"/>
            <a:ext cx="6968565" cy="5226424"/>
          </a:xfrm>
          <a:prstGeom prst="rect">
            <a:avLst/>
          </a:prstGeom>
        </p:spPr>
      </p:pic>
      <p:pic>
        <p:nvPicPr>
          <p:cNvPr id="6" name="Picture 5">
            <a:extLst>
              <a:ext uri="{FF2B5EF4-FFF2-40B4-BE49-F238E27FC236}">
                <a16:creationId xmlns:a16="http://schemas.microsoft.com/office/drawing/2014/main" id="{C8569E13-F273-B746-B05E-4114C3E6E2B1}"/>
              </a:ext>
            </a:extLst>
          </p:cNvPr>
          <p:cNvPicPr>
            <a:picLocks noChangeAspect="1"/>
          </p:cNvPicPr>
          <p:nvPr/>
        </p:nvPicPr>
        <p:blipFill>
          <a:blip r:embed="rId3"/>
          <a:stretch>
            <a:fillRect/>
          </a:stretch>
        </p:blipFill>
        <p:spPr>
          <a:xfrm>
            <a:off x="5109882" y="1004048"/>
            <a:ext cx="6633883" cy="4975412"/>
          </a:xfrm>
          <a:prstGeom prst="rect">
            <a:avLst/>
          </a:prstGeom>
        </p:spPr>
      </p:pic>
      <p:sp>
        <p:nvSpPr>
          <p:cNvPr id="2" name="Footer Placeholder 1">
            <a:extLst>
              <a:ext uri="{FF2B5EF4-FFF2-40B4-BE49-F238E27FC236}">
                <a16:creationId xmlns:a16="http://schemas.microsoft.com/office/drawing/2014/main" id="{1E1CA655-78B7-2242-921B-DD5EE934F270}"/>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83470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588EF-2F67-E64A-8005-BFBDEB5B38DA}"/>
              </a:ext>
            </a:extLst>
          </p:cNvPr>
          <p:cNvPicPr>
            <a:picLocks noChangeAspect="1"/>
          </p:cNvPicPr>
          <p:nvPr/>
        </p:nvPicPr>
        <p:blipFill>
          <a:blip r:embed="rId2"/>
          <a:stretch>
            <a:fillRect/>
          </a:stretch>
        </p:blipFill>
        <p:spPr>
          <a:xfrm>
            <a:off x="0" y="0"/>
            <a:ext cx="12282984" cy="6858000"/>
          </a:xfrm>
          <a:prstGeom prst="rect">
            <a:avLst/>
          </a:prstGeom>
        </p:spPr>
      </p:pic>
      <p:sp>
        <p:nvSpPr>
          <p:cNvPr id="2" name="Footer Placeholder 1">
            <a:extLst>
              <a:ext uri="{FF2B5EF4-FFF2-40B4-BE49-F238E27FC236}">
                <a16:creationId xmlns:a16="http://schemas.microsoft.com/office/drawing/2014/main" id="{94363159-C570-514A-882F-E2A45CA711A6}"/>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53049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7844A7-FEDD-CD49-898E-FF6EB83FA740}"/>
              </a:ext>
            </a:extLst>
          </p:cNvPr>
          <p:cNvSpPr/>
          <p:nvPr/>
        </p:nvSpPr>
        <p:spPr>
          <a:xfrm>
            <a:off x="762001" y="2006211"/>
            <a:ext cx="3585882" cy="3442447"/>
          </a:xfrm>
          <a:prstGeom prst="rect">
            <a:avLst/>
          </a:prstGeom>
          <a:solidFill>
            <a:srgbClr val="E1DF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dirty="0">
                <a:solidFill>
                  <a:schemeClr val="tx1"/>
                </a:solidFill>
              </a:rPr>
              <a:t>Các thanh menu và hệ thống điều hướng được sắp xếp một cách </a:t>
            </a:r>
            <a:r>
              <a:rPr lang="vi-VN" sz="2400" b="1" dirty="0">
                <a:solidFill>
                  <a:schemeClr val="tx1"/>
                </a:solidFill>
              </a:rPr>
              <a:t>khoa học</a:t>
            </a:r>
            <a:r>
              <a:rPr lang="vi-VN" sz="2400" dirty="0">
                <a:solidFill>
                  <a:schemeClr val="tx1"/>
                </a:solidFill>
              </a:rPr>
              <a:t> cũng nhằm mục đích tạo nên </a:t>
            </a:r>
            <a:r>
              <a:rPr lang="vi-VN" sz="2400" b="1" dirty="0">
                <a:solidFill>
                  <a:schemeClr val="tx1"/>
                </a:solidFill>
              </a:rPr>
              <a:t>giao diện thân thiện.</a:t>
            </a:r>
            <a:endParaRPr lang="en-US" sz="2400" b="1" dirty="0">
              <a:solidFill>
                <a:schemeClr val="tx1"/>
              </a:solidFill>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9250779D-4341-C44B-A020-B6B91F244496}"/>
              </a:ext>
            </a:extLst>
          </p:cNvPr>
          <p:cNvSpPr>
            <a:spLocks noGrp="1"/>
          </p:cNvSpPr>
          <p:nvPr>
            <p:ph type="ftr" sz="quarter" idx="11"/>
          </p:nvPr>
        </p:nvSpPr>
        <p:spPr/>
        <p:txBody>
          <a:bodyPr/>
          <a:lstStyle/>
          <a:p>
            <a:r>
              <a:rPr lang="en-US"/>
              <a:t>___yenpt18787@gmail.com___</a:t>
            </a:r>
          </a:p>
        </p:txBody>
      </p:sp>
      <p:pic>
        <p:nvPicPr>
          <p:cNvPr id="6" name="Picture 5">
            <a:extLst>
              <a:ext uri="{FF2B5EF4-FFF2-40B4-BE49-F238E27FC236}">
                <a16:creationId xmlns:a16="http://schemas.microsoft.com/office/drawing/2014/main" id="{1B3EC722-2155-9947-A34C-6EB5E8FFF626}"/>
              </a:ext>
            </a:extLst>
          </p:cNvPr>
          <p:cNvPicPr>
            <a:picLocks noChangeAspect="1"/>
          </p:cNvPicPr>
          <p:nvPr/>
        </p:nvPicPr>
        <p:blipFill>
          <a:blip r:embed="rId2"/>
          <a:stretch>
            <a:fillRect/>
          </a:stretch>
        </p:blipFill>
        <p:spPr>
          <a:xfrm>
            <a:off x="4960096" y="1666283"/>
            <a:ext cx="6873315" cy="4516750"/>
          </a:xfrm>
          <a:prstGeom prst="rect">
            <a:avLst/>
          </a:prstGeom>
        </p:spPr>
      </p:pic>
    </p:spTree>
    <p:extLst>
      <p:ext uri="{BB962C8B-B14F-4D97-AF65-F5344CB8AC3E}">
        <p14:creationId xmlns:p14="http://schemas.microsoft.com/office/powerpoint/2010/main" val="291861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B54D6B3-4601-2E45-8C83-D56EA3B2AB54}"/>
              </a:ext>
            </a:extLst>
          </p:cNvPr>
          <p:cNvSpPr/>
          <p:nvPr/>
        </p:nvSpPr>
        <p:spPr>
          <a:xfrm>
            <a:off x="-304801" y="-42622"/>
            <a:ext cx="3818965" cy="7483328"/>
          </a:xfrm>
          <a:prstGeom prst="rect">
            <a:avLst/>
          </a:prstGeom>
          <a:solidFill>
            <a:srgbClr val="E6E4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77FF2B4-9433-5A4D-AB1E-2A8923A0B848}"/>
              </a:ext>
            </a:extLst>
          </p:cNvPr>
          <p:cNvPicPr>
            <a:picLocks noChangeAspect="1"/>
          </p:cNvPicPr>
          <p:nvPr/>
        </p:nvPicPr>
        <p:blipFill>
          <a:blip r:embed="rId2"/>
          <a:stretch>
            <a:fillRect/>
          </a:stretch>
        </p:blipFill>
        <p:spPr>
          <a:xfrm>
            <a:off x="2826870" y="-42622"/>
            <a:ext cx="9365130" cy="6900622"/>
          </a:xfrm>
          <a:prstGeom prst="rect">
            <a:avLst/>
          </a:prstGeom>
        </p:spPr>
      </p:pic>
      <p:sp>
        <p:nvSpPr>
          <p:cNvPr id="5" name="Rectangle 4">
            <a:extLst>
              <a:ext uri="{FF2B5EF4-FFF2-40B4-BE49-F238E27FC236}">
                <a16:creationId xmlns:a16="http://schemas.microsoft.com/office/drawing/2014/main" id="{FB72C3C0-639D-C64B-8BF5-4B20B1DE940B}"/>
              </a:ext>
            </a:extLst>
          </p:cNvPr>
          <p:cNvSpPr/>
          <p:nvPr/>
        </p:nvSpPr>
        <p:spPr>
          <a:xfrm>
            <a:off x="466165" y="1849158"/>
            <a:ext cx="4285130" cy="34424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err="1">
                <a:solidFill>
                  <a:schemeClr val="tx1"/>
                </a:solidFill>
                <a:latin typeface="Arial" panose="020B0604020202020204" pitchFamily="34" charset="0"/>
                <a:cs typeface="Arial" panose="020B0604020202020204" pitchFamily="34" charset="0"/>
              </a:rPr>
              <a:t>Hãy</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để</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khách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hàng</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có</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thể</a:t>
            </a:r>
            <a:r>
              <a:rPr lang="en-US" sz="2400"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dễ</a:t>
            </a:r>
            <a:r>
              <a:rPr lang="en-US" sz="2400" b="1" dirty="0">
                <a:solidFill>
                  <a:schemeClr val="tx1"/>
                </a:solidFill>
                <a:latin typeface="Arial" panose="020B0604020202020204" pitchFamily="34" charset="0"/>
                <a:cs typeface="Arial" panose="020B0604020202020204" pitchFamily="34" charset="0"/>
              </a:rPr>
              <a:t> </a:t>
            </a:r>
            <a:r>
              <a:rPr lang="en-US" sz="2400" b="1" dirty="0" err="1">
                <a:solidFill>
                  <a:schemeClr val="tx1"/>
                </a:solidFill>
                <a:latin typeface="Arial" panose="020B0604020202020204" pitchFamily="34" charset="0"/>
                <a:cs typeface="Arial" panose="020B0604020202020204" pitchFamily="34" charset="0"/>
              </a:rPr>
              <a:t>dàng</a:t>
            </a:r>
            <a:r>
              <a:rPr lang="en-US" sz="2400" b="1"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chuyển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đến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sản</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phẩm</a:t>
            </a:r>
            <a:r>
              <a:rPr lang="en-US" sz="2400" dirty="0">
                <a:solidFill>
                  <a:schemeClr val="tx1"/>
                </a:solidFill>
                <a:latin typeface="Arial" panose="020B0604020202020204" pitchFamily="34" charset="0"/>
                <a:cs typeface="Arial" panose="020B0604020202020204" pitchFamily="34" charset="0"/>
              </a:rPr>
              <a:t>/</a:t>
            </a:r>
            <a:r>
              <a:rPr lang="en-US" sz="2400" dirty="0" err="1">
                <a:solidFill>
                  <a:schemeClr val="tx1"/>
                </a:solidFill>
                <a:latin typeface="Arial" panose="020B0604020202020204" pitchFamily="34" charset="0"/>
                <a:cs typeface="Arial" panose="020B0604020202020204" pitchFamily="34" charset="0"/>
              </a:rPr>
              <a:t>dịch</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vụ</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khác</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chỉ</a:t>
            </a:r>
            <a:r>
              <a:rPr lang="en-US" sz="2400" dirty="0">
                <a:solidFill>
                  <a:schemeClr val="tx1"/>
                </a:solidFill>
                <a:latin typeface="Arial" panose="020B0604020202020204" pitchFamily="34" charset="0"/>
                <a:cs typeface="Arial" panose="020B0604020202020204" pitchFamily="34" charset="0"/>
              </a:rPr>
              <a:t> </a:t>
            </a:r>
            <a:r>
              <a:rPr lang="en-US" sz="2400" dirty="0" err="1">
                <a:solidFill>
                  <a:schemeClr val="tx1"/>
                </a:solidFill>
                <a:latin typeface="Arial" panose="020B0604020202020204" pitchFamily="34" charset="0"/>
                <a:cs typeface="Arial" panose="020B0604020202020204" pitchFamily="34" charset="0"/>
              </a:rPr>
              <a:t>trong</a:t>
            </a:r>
            <a:r>
              <a:rPr lang="en-US" sz="2400" dirty="0">
                <a:solidFill>
                  <a:schemeClr val="tx1"/>
                </a:solidFill>
                <a:latin typeface="Arial" panose="020B0604020202020204" pitchFamily="34" charset="0"/>
                <a:cs typeface="Arial" panose="020B0604020202020204" pitchFamily="34" charset="0"/>
              </a:rPr>
              <a:t> 1 </a:t>
            </a:r>
            <a:r>
              <a:rPr lang="en-US" sz="2400" dirty="0" err="1">
                <a:solidFill>
                  <a:schemeClr val="tx1"/>
                </a:solidFill>
                <a:latin typeface="Arial" panose="020B0604020202020204" pitchFamily="34" charset="0"/>
                <a:cs typeface="Arial" panose="020B0604020202020204" pitchFamily="34" charset="0"/>
              </a:rPr>
              <a:t>lần</a:t>
            </a:r>
            <a:r>
              <a:rPr lang="en-US" sz="2400" dirty="0">
                <a:solidFill>
                  <a:schemeClr val="tx1"/>
                </a:solidFill>
                <a:latin typeface="Arial" panose="020B0604020202020204" pitchFamily="34" charset="0"/>
                <a:cs typeface="Arial" panose="020B0604020202020204" pitchFamily="34" charset="0"/>
              </a:rPr>
              <a:t> click/tap</a:t>
            </a:r>
            <a:endParaRPr lang="en-US" sz="2400" b="1" dirty="0">
              <a:solidFill>
                <a:schemeClr val="tx1"/>
              </a:solidFill>
              <a:latin typeface="Arial" panose="020B0604020202020204" pitchFamily="34" charset="0"/>
              <a:cs typeface="Arial" panose="020B0604020202020204" pitchFamily="34" charset="0"/>
            </a:endParaRPr>
          </a:p>
        </p:txBody>
      </p:sp>
      <p:sp>
        <p:nvSpPr>
          <p:cNvPr id="2" name="Footer Placeholder 1">
            <a:extLst>
              <a:ext uri="{FF2B5EF4-FFF2-40B4-BE49-F238E27FC236}">
                <a16:creationId xmlns:a16="http://schemas.microsoft.com/office/drawing/2014/main" id="{6F1F4BB8-8BD6-7443-B603-B0C5B8BFA45D}"/>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29207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0630EE-9B9A-AD40-A53A-2E5A2937DA55}"/>
              </a:ext>
            </a:extLst>
          </p:cNvPr>
          <p:cNvSpPr>
            <a:spLocks noGrp="1"/>
          </p:cNvSpPr>
          <p:nvPr>
            <p:ph type="ftr" sz="quarter" idx="11"/>
          </p:nvPr>
        </p:nvSpPr>
        <p:spPr/>
        <p:txBody>
          <a:bodyPr/>
          <a:lstStyle/>
          <a:p>
            <a:r>
              <a:rPr lang="en-US"/>
              <a:t>___yenpt18787@gmail.com___</a:t>
            </a:r>
          </a:p>
        </p:txBody>
      </p:sp>
      <p:pic>
        <p:nvPicPr>
          <p:cNvPr id="6" name="Picture 5">
            <a:extLst>
              <a:ext uri="{FF2B5EF4-FFF2-40B4-BE49-F238E27FC236}">
                <a16:creationId xmlns:a16="http://schemas.microsoft.com/office/drawing/2014/main" id="{AB1AB0D2-53E5-534C-B806-92737415C30E}"/>
              </a:ext>
            </a:extLst>
          </p:cNvPr>
          <p:cNvPicPr>
            <a:picLocks noChangeAspect="1"/>
          </p:cNvPicPr>
          <p:nvPr/>
        </p:nvPicPr>
        <p:blipFill>
          <a:blip r:embed="rId2"/>
          <a:stretch>
            <a:fillRect/>
          </a:stretch>
        </p:blipFill>
        <p:spPr>
          <a:xfrm>
            <a:off x="0" y="800398"/>
            <a:ext cx="12192000" cy="5397855"/>
          </a:xfrm>
          <a:prstGeom prst="rect">
            <a:avLst/>
          </a:prstGeom>
        </p:spPr>
      </p:pic>
    </p:spTree>
    <p:extLst>
      <p:ext uri="{BB962C8B-B14F-4D97-AF65-F5344CB8AC3E}">
        <p14:creationId xmlns:p14="http://schemas.microsoft.com/office/powerpoint/2010/main" val="6432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F6842C-B61F-6D44-A267-BDD8B847A8F3}"/>
              </a:ext>
            </a:extLst>
          </p:cNvPr>
          <p:cNvSpPr txBox="1"/>
          <p:nvPr/>
        </p:nvSpPr>
        <p:spPr>
          <a:xfrm>
            <a:off x="629587" y="524656"/>
            <a:ext cx="10538085" cy="1200329"/>
          </a:xfrm>
          <a:prstGeom prst="rect">
            <a:avLst/>
          </a:prstGeom>
          <a:noFill/>
        </p:spPr>
        <p:txBody>
          <a:bodyPr wrap="square" rtlCol="0">
            <a:spAutoFit/>
          </a:bodyPr>
          <a:lstStyle/>
          <a:p>
            <a:br>
              <a:rPr lang="vi-VN" sz="2400" dirty="0"/>
            </a:br>
            <a:r>
              <a:rPr lang="vi-VN" sz="2400" b="1" dirty="0"/>
              <a:t>Trải nghiệm người dùng </a:t>
            </a:r>
            <a:r>
              <a:rPr lang="vi-VN" sz="2400" dirty="0"/>
              <a:t>(UX) đề cập đến </a:t>
            </a:r>
            <a:r>
              <a:rPr lang="vi-VN" sz="2400" b="1" dirty="0"/>
              <a:t>cảm xúc</a:t>
            </a:r>
            <a:r>
              <a:rPr lang="vi-VN" sz="2400" dirty="0"/>
              <a:t> và </a:t>
            </a:r>
            <a:r>
              <a:rPr lang="vi-VN" sz="2400" b="1" dirty="0"/>
              <a:t>thái độ </a:t>
            </a:r>
            <a:r>
              <a:rPr lang="vi-VN" sz="2400" dirty="0"/>
              <a:t>của một người về việc sử dụng một sản phẩm, hệ thống hoặc dịch vụ cụ thể.</a:t>
            </a:r>
            <a:endParaRPr lang="en-US" sz="2400" dirty="0"/>
          </a:p>
        </p:txBody>
      </p:sp>
      <p:pic>
        <p:nvPicPr>
          <p:cNvPr id="10" name="Picture 9">
            <a:extLst>
              <a:ext uri="{FF2B5EF4-FFF2-40B4-BE49-F238E27FC236}">
                <a16:creationId xmlns:a16="http://schemas.microsoft.com/office/drawing/2014/main" id="{6922A8E7-BBB9-FA4B-8B72-1C42B75DDE46}"/>
              </a:ext>
            </a:extLst>
          </p:cNvPr>
          <p:cNvPicPr>
            <a:picLocks noChangeAspect="1"/>
          </p:cNvPicPr>
          <p:nvPr/>
        </p:nvPicPr>
        <p:blipFill>
          <a:blip r:embed="rId2"/>
          <a:stretch>
            <a:fillRect/>
          </a:stretch>
        </p:blipFill>
        <p:spPr>
          <a:xfrm>
            <a:off x="2256019" y="2400300"/>
            <a:ext cx="7620000" cy="4457700"/>
          </a:xfrm>
          <a:prstGeom prst="rect">
            <a:avLst/>
          </a:prstGeom>
        </p:spPr>
      </p:pic>
      <p:sp>
        <p:nvSpPr>
          <p:cNvPr id="2" name="Footer Placeholder 1">
            <a:extLst>
              <a:ext uri="{FF2B5EF4-FFF2-40B4-BE49-F238E27FC236}">
                <a16:creationId xmlns:a16="http://schemas.microsoft.com/office/drawing/2014/main" id="{A5C6D0CF-08E0-F545-BA71-FDA48DD9F071}"/>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2074664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0630EE-9B9A-AD40-A53A-2E5A2937DA55}"/>
              </a:ext>
            </a:extLst>
          </p:cNvPr>
          <p:cNvSpPr>
            <a:spLocks noGrp="1"/>
          </p:cNvSpPr>
          <p:nvPr>
            <p:ph type="ftr" sz="quarter" idx="11"/>
          </p:nvPr>
        </p:nvSpPr>
        <p:spPr/>
        <p:txBody>
          <a:bodyPr/>
          <a:lstStyle/>
          <a:p>
            <a:r>
              <a:rPr lang="en-US"/>
              <a:t>___yenpt18787@gmail.com___</a:t>
            </a:r>
          </a:p>
        </p:txBody>
      </p:sp>
      <p:sp>
        <p:nvSpPr>
          <p:cNvPr id="2" name="Rectangle 1">
            <a:extLst>
              <a:ext uri="{FF2B5EF4-FFF2-40B4-BE49-F238E27FC236}">
                <a16:creationId xmlns:a16="http://schemas.microsoft.com/office/drawing/2014/main" id="{C93F3D7E-239C-DD4B-B610-C73EEE08D641}"/>
              </a:ext>
            </a:extLst>
          </p:cNvPr>
          <p:cNvSpPr/>
          <p:nvPr/>
        </p:nvSpPr>
        <p:spPr>
          <a:xfrm>
            <a:off x="466165" y="2420471"/>
            <a:ext cx="3926541" cy="3046988"/>
          </a:xfrm>
          <a:prstGeom prst="rect">
            <a:avLst/>
          </a:prstGeom>
        </p:spPr>
        <p:txBody>
          <a:bodyPr wrap="square">
            <a:spAutoFit/>
          </a:bodyPr>
          <a:lstStyle/>
          <a:p>
            <a:r>
              <a:rPr lang="vi-VN" sz="2400" dirty="0">
                <a:solidFill>
                  <a:srgbClr val="1B1B1B"/>
                </a:solidFill>
                <a:latin typeface="Open Sans" panose="020B0606030504020204" pitchFamily="34" charset="0"/>
              </a:rPr>
              <a:t>Thông thường wireframe sử dụng các yếu tố đồ hoạ đơn giản, như đường thẳng, hình hộp, hình học cơ bản với tông màu xám, đen, trắng để biểu thị thông tin về cấu trúc, nội dung web/app.</a:t>
            </a:r>
            <a:endParaRPr lang="en-US" sz="2400" dirty="0"/>
          </a:p>
        </p:txBody>
      </p:sp>
      <p:sp>
        <p:nvSpPr>
          <p:cNvPr id="4" name="Rectangle 3">
            <a:extLst>
              <a:ext uri="{FF2B5EF4-FFF2-40B4-BE49-F238E27FC236}">
                <a16:creationId xmlns:a16="http://schemas.microsoft.com/office/drawing/2014/main" id="{1A886123-FDA0-8A46-A2A7-B4C6AE88DE2C}"/>
              </a:ext>
            </a:extLst>
          </p:cNvPr>
          <p:cNvSpPr/>
          <p:nvPr/>
        </p:nvSpPr>
        <p:spPr>
          <a:xfrm>
            <a:off x="466165" y="1648616"/>
            <a:ext cx="1826141" cy="461665"/>
          </a:xfrm>
          <a:prstGeom prst="rect">
            <a:avLst/>
          </a:prstGeom>
        </p:spPr>
        <p:txBody>
          <a:bodyPr wrap="none">
            <a:spAutoFit/>
          </a:bodyPr>
          <a:lstStyle/>
          <a:p>
            <a:r>
              <a:rPr lang="en-US" sz="2400" b="1" dirty="0">
                <a:solidFill>
                  <a:srgbClr val="292B2C"/>
                </a:solidFill>
                <a:latin typeface="Open Sans" panose="020B0606030504020204" pitchFamily="34" charset="0"/>
              </a:rPr>
              <a:t>Wireframe</a:t>
            </a:r>
            <a:endParaRPr lang="en-US" sz="2400" b="1" i="0" dirty="0">
              <a:solidFill>
                <a:srgbClr val="292B2C"/>
              </a:solidFill>
              <a:effectLst/>
              <a:latin typeface="Open Sans" panose="020B0606030504020204" pitchFamily="34" charset="0"/>
            </a:endParaRPr>
          </a:p>
        </p:txBody>
      </p:sp>
      <p:pic>
        <p:nvPicPr>
          <p:cNvPr id="9" name="Picture 8">
            <a:extLst>
              <a:ext uri="{FF2B5EF4-FFF2-40B4-BE49-F238E27FC236}">
                <a16:creationId xmlns:a16="http://schemas.microsoft.com/office/drawing/2014/main" id="{69425E81-9027-C94D-AA6E-7E88C6C4D839}"/>
              </a:ext>
            </a:extLst>
          </p:cNvPr>
          <p:cNvPicPr>
            <a:picLocks noChangeAspect="1"/>
          </p:cNvPicPr>
          <p:nvPr/>
        </p:nvPicPr>
        <p:blipFill>
          <a:blip r:embed="rId2"/>
          <a:stretch>
            <a:fillRect/>
          </a:stretch>
        </p:blipFill>
        <p:spPr>
          <a:xfrm>
            <a:off x="5535706" y="0"/>
            <a:ext cx="6858000" cy="6858000"/>
          </a:xfrm>
          <a:prstGeom prst="rect">
            <a:avLst/>
          </a:prstGeom>
        </p:spPr>
      </p:pic>
    </p:spTree>
    <p:extLst>
      <p:ext uri="{BB962C8B-B14F-4D97-AF65-F5344CB8AC3E}">
        <p14:creationId xmlns:p14="http://schemas.microsoft.com/office/powerpoint/2010/main" val="3389819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0630EE-9B9A-AD40-A53A-2E5A2937DA55}"/>
              </a:ext>
            </a:extLst>
          </p:cNvPr>
          <p:cNvSpPr>
            <a:spLocks noGrp="1"/>
          </p:cNvSpPr>
          <p:nvPr>
            <p:ph type="ftr" sz="quarter" idx="11"/>
          </p:nvPr>
        </p:nvSpPr>
        <p:spPr/>
        <p:txBody>
          <a:bodyPr/>
          <a:lstStyle/>
          <a:p>
            <a:r>
              <a:rPr lang="en-US"/>
              <a:t>___yenpt18787@gmail.com___</a:t>
            </a:r>
          </a:p>
        </p:txBody>
      </p:sp>
      <p:sp>
        <p:nvSpPr>
          <p:cNvPr id="2" name="Rectangle 1">
            <a:extLst>
              <a:ext uri="{FF2B5EF4-FFF2-40B4-BE49-F238E27FC236}">
                <a16:creationId xmlns:a16="http://schemas.microsoft.com/office/drawing/2014/main" id="{C93F3D7E-239C-DD4B-B610-C73EEE08D641}"/>
              </a:ext>
            </a:extLst>
          </p:cNvPr>
          <p:cNvSpPr/>
          <p:nvPr/>
        </p:nvSpPr>
        <p:spPr>
          <a:xfrm>
            <a:off x="466165" y="2420471"/>
            <a:ext cx="4141694" cy="1569660"/>
          </a:xfrm>
          <a:prstGeom prst="rect">
            <a:avLst/>
          </a:prstGeom>
        </p:spPr>
        <p:txBody>
          <a:bodyPr wrap="square">
            <a:spAutoFit/>
          </a:bodyPr>
          <a:lstStyle/>
          <a:p>
            <a:r>
              <a:rPr lang="en-US" sz="2400" dirty="0" err="1"/>
              <a:t>Từ</a:t>
            </a:r>
            <a:r>
              <a:rPr lang="en-US" sz="2400" dirty="0"/>
              <a:t> </a:t>
            </a:r>
            <a:r>
              <a:rPr lang="en-US" sz="2400" dirty="0" err="1"/>
              <a:t>cấu</a:t>
            </a:r>
            <a:r>
              <a:rPr lang="en-US" sz="2400" dirty="0"/>
              <a:t> </a:t>
            </a:r>
            <a:r>
              <a:rPr lang="en-US" sz="2400" dirty="0" err="1"/>
              <a:t>trúc</a:t>
            </a:r>
            <a:r>
              <a:rPr lang="en-US" sz="2400" dirty="0"/>
              <a:t> </a:t>
            </a:r>
            <a:r>
              <a:rPr lang="en-US" sz="2400" dirty="0" err="1"/>
              <a:t>mà</a:t>
            </a:r>
            <a:r>
              <a:rPr lang="en-US" sz="2400" dirty="0"/>
              <a:t> wireframe </a:t>
            </a:r>
            <a:r>
              <a:rPr lang="en-US" sz="2400" dirty="0" err="1"/>
              <a:t>xây</a:t>
            </a:r>
            <a:r>
              <a:rPr lang="en-US" sz="2400" dirty="0"/>
              <a:t> </a:t>
            </a:r>
            <a:r>
              <a:rPr lang="en-US" sz="2400" dirty="0" err="1"/>
              <a:t>dựng</a:t>
            </a:r>
            <a:r>
              <a:rPr lang="en-US" sz="2400" dirty="0"/>
              <a:t> </a:t>
            </a:r>
            <a:r>
              <a:rPr lang="en-US" sz="2400" dirty="0" err="1"/>
              <a:t>nên</a:t>
            </a:r>
            <a:r>
              <a:rPr lang="en-US" sz="2400" dirty="0"/>
              <a:t>, mockup </a:t>
            </a:r>
            <a:r>
              <a:rPr lang="en-US" sz="2400" dirty="0" err="1"/>
              <a:t>được</a:t>
            </a:r>
            <a:r>
              <a:rPr lang="en-US" sz="2400" dirty="0"/>
              <a:t> </a:t>
            </a:r>
            <a:r>
              <a:rPr lang="en-US" sz="2400" dirty="0" err="1"/>
              <a:t>tạo</a:t>
            </a:r>
            <a:r>
              <a:rPr lang="en-US" sz="2400" dirty="0"/>
              <a:t> </a:t>
            </a:r>
            <a:r>
              <a:rPr lang="en-US" sz="2400" dirty="0" err="1"/>
              <a:t>ra</a:t>
            </a:r>
            <a:r>
              <a:rPr lang="en-US" sz="2400" dirty="0"/>
              <a:t> </a:t>
            </a:r>
            <a:r>
              <a:rPr lang="en-US" sz="2400" dirty="0" err="1"/>
              <a:t>bằng</a:t>
            </a:r>
            <a:r>
              <a:rPr lang="en-US" sz="2400" dirty="0"/>
              <a:t> </a:t>
            </a:r>
            <a:r>
              <a:rPr lang="en-US" sz="2400" dirty="0" err="1"/>
              <a:t>cách</a:t>
            </a:r>
            <a:r>
              <a:rPr lang="en-US" sz="2400" dirty="0"/>
              <a:t> </a:t>
            </a:r>
            <a:r>
              <a:rPr lang="en-US" sz="2400" dirty="0" err="1"/>
              <a:t>thêm</a:t>
            </a:r>
            <a:r>
              <a:rPr lang="en-US" sz="2400" dirty="0"/>
              <a:t> </a:t>
            </a:r>
            <a:r>
              <a:rPr lang="en-US" sz="2400" dirty="0" err="1"/>
              <a:t>hình</a:t>
            </a:r>
            <a:r>
              <a:rPr lang="en-US" sz="2400" dirty="0"/>
              <a:t> </a:t>
            </a:r>
            <a:r>
              <a:rPr lang="en-US" sz="2400" dirty="0" err="1"/>
              <a:t>ảnh</a:t>
            </a:r>
            <a:r>
              <a:rPr lang="en-US" sz="2400" dirty="0"/>
              <a:t>, </a:t>
            </a:r>
            <a:r>
              <a:rPr lang="en-US" sz="2400" dirty="0" err="1"/>
              <a:t>màu</a:t>
            </a:r>
            <a:r>
              <a:rPr lang="en-US" sz="2400" dirty="0"/>
              <a:t> </a:t>
            </a:r>
            <a:r>
              <a:rPr lang="en-US" sz="2400" dirty="0" err="1"/>
              <a:t>sắc</a:t>
            </a:r>
            <a:r>
              <a:rPr lang="en-US" sz="2400" dirty="0"/>
              <a:t>, font </a:t>
            </a:r>
            <a:r>
              <a:rPr lang="en-US" sz="2400" dirty="0" err="1"/>
              <a:t>chữ</a:t>
            </a:r>
            <a:r>
              <a:rPr lang="en-US" sz="2400" dirty="0"/>
              <a:t>…</a:t>
            </a:r>
          </a:p>
        </p:txBody>
      </p:sp>
      <p:sp>
        <p:nvSpPr>
          <p:cNvPr id="4" name="Rectangle 3">
            <a:extLst>
              <a:ext uri="{FF2B5EF4-FFF2-40B4-BE49-F238E27FC236}">
                <a16:creationId xmlns:a16="http://schemas.microsoft.com/office/drawing/2014/main" id="{1A886123-FDA0-8A46-A2A7-B4C6AE88DE2C}"/>
              </a:ext>
            </a:extLst>
          </p:cNvPr>
          <p:cNvSpPr/>
          <p:nvPr/>
        </p:nvSpPr>
        <p:spPr>
          <a:xfrm>
            <a:off x="466165" y="1648616"/>
            <a:ext cx="1221232" cy="461665"/>
          </a:xfrm>
          <a:prstGeom prst="rect">
            <a:avLst/>
          </a:prstGeom>
        </p:spPr>
        <p:txBody>
          <a:bodyPr wrap="none">
            <a:spAutoFit/>
          </a:bodyPr>
          <a:lstStyle/>
          <a:p>
            <a:r>
              <a:rPr lang="en-US" sz="2400" b="1" dirty="0"/>
              <a:t>Mockup</a:t>
            </a:r>
          </a:p>
        </p:txBody>
      </p:sp>
      <p:sp>
        <p:nvSpPr>
          <p:cNvPr id="6" name="Rectangle 5">
            <a:extLst>
              <a:ext uri="{FF2B5EF4-FFF2-40B4-BE49-F238E27FC236}">
                <a16:creationId xmlns:a16="http://schemas.microsoft.com/office/drawing/2014/main" id="{F7B1C1A5-38D9-F84A-9A53-FB982CD61875}"/>
              </a:ext>
            </a:extLst>
          </p:cNvPr>
          <p:cNvSpPr/>
          <p:nvPr/>
        </p:nvSpPr>
        <p:spPr>
          <a:xfrm>
            <a:off x="466165" y="4300321"/>
            <a:ext cx="4141694" cy="1200329"/>
          </a:xfrm>
          <a:prstGeom prst="rect">
            <a:avLst/>
          </a:prstGeom>
        </p:spPr>
        <p:txBody>
          <a:bodyPr wrap="square">
            <a:spAutoFit/>
          </a:bodyPr>
          <a:lstStyle/>
          <a:p>
            <a:r>
              <a:rPr lang="en-US" sz="2400" dirty="0"/>
              <a:t>Mockup </a:t>
            </a:r>
            <a:r>
              <a:rPr lang="en-US" sz="2400" dirty="0" err="1"/>
              <a:t>gần</a:t>
            </a:r>
            <a:r>
              <a:rPr lang="en-US" sz="2400" dirty="0"/>
              <a:t> </a:t>
            </a:r>
            <a:r>
              <a:rPr lang="en-US" sz="2400" dirty="0" err="1"/>
              <a:t>với</a:t>
            </a:r>
            <a:r>
              <a:rPr lang="en-US" sz="2400" dirty="0"/>
              <a:t> </a:t>
            </a:r>
            <a:r>
              <a:rPr lang="en-US" sz="2400" dirty="0" err="1"/>
              <a:t>sản</a:t>
            </a:r>
            <a:r>
              <a:rPr lang="en-US" sz="2400" dirty="0"/>
              <a:t> </a:t>
            </a:r>
            <a:r>
              <a:rPr lang="en-US" sz="2400" dirty="0" err="1"/>
              <a:t>phẩm</a:t>
            </a:r>
            <a:r>
              <a:rPr lang="en-US" sz="2400" dirty="0"/>
              <a:t> </a:t>
            </a:r>
            <a:r>
              <a:rPr lang="en-US" sz="2400" dirty="0" err="1"/>
              <a:t>thật</a:t>
            </a:r>
            <a:r>
              <a:rPr lang="en-US" sz="2400" dirty="0"/>
              <a:t>, </a:t>
            </a:r>
            <a:r>
              <a:rPr lang="en-US" sz="2400" dirty="0" err="1"/>
              <a:t>từ</a:t>
            </a:r>
            <a:r>
              <a:rPr lang="en-US" sz="2400" dirty="0"/>
              <a:t> </a:t>
            </a:r>
            <a:r>
              <a:rPr lang="en-US" sz="2400" dirty="0" err="1"/>
              <a:t>đó</a:t>
            </a:r>
            <a:r>
              <a:rPr lang="en-US" sz="2400" dirty="0"/>
              <a:t> </a:t>
            </a:r>
            <a:r>
              <a:rPr lang="en-US" sz="2400" dirty="0" err="1"/>
              <a:t>nhìn</a:t>
            </a:r>
            <a:r>
              <a:rPr lang="en-US" sz="2400" dirty="0"/>
              <a:t> </a:t>
            </a:r>
            <a:r>
              <a:rPr lang="en-US" sz="2400" dirty="0" err="1"/>
              <a:t>ra</a:t>
            </a:r>
            <a:r>
              <a:rPr lang="en-US" sz="2400" dirty="0"/>
              <a:t> </a:t>
            </a:r>
            <a:r>
              <a:rPr lang="en-US" sz="2400" dirty="0" err="1"/>
              <a:t>những</a:t>
            </a:r>
            <a:r>
              <a:rPr lang="en-US" sz="2400" dirty="0"/>
              <a:t> </a:t>
            </a:r>
            <a:r>
              <a:rPr lang="en-US" sz="2400" dirty="0" err="1"/>
              <a:t>vấn</a:t>
            </a:r>
            <a:r>
              <a:rPr lang="en-US" sz="2400" dirty="0"/>
              <a:t> </a:t>
            </a:r>
            <a:r>
              <a:rPr lang="en-US" sz="2400" dirty="0" err="1"/>
              <a:t>đề</a:t>
            </a:r>
            <a:r>
              <a:rPr lang="en-US" sz="2400" dirty="0"/>
              <a:t> </a:t>
            </a:r>
            <a:r>
              <a:rPr lang="en-US" sz="2400" dirty="0" err="1"/>
              <a:t>cần</a:t>
            </a:r>
            <a:r>
              <a:rPr lang="en-US" sz="2400" dirty="0"/>
              <a:t> fix </a:t>
            </a:r>
            <a:r>
              <a:rPr lang="en-US" sz="2400" dirty="0" err="1"/>
              <a:t>ở</a:t>
            </a:r>
            <a:r>
              <a:rPr lang="en-US" sz="2400" dirty="0"/>
              <a:t> </a:t>
            </a:r>
            <a:r>
              <a:rPr lang="en-US" sz="2400" dirty="0" err="1"/>
              <a:t>giao</a:t>
            </a:r>
            <a:r>
              <a:rPr lang="en-US" sz="2400" dirty="0"/>
              <a:t> </a:t>
            </a:r>
            <a:r>
              <a:rPr lang="en-US" sz="2400" dirty="0" err="1"/>
              <a:t>diện</a:t>
            </a:r>
            <a:r>
              <a:rPr lang="en-US" sz="2400" dirty="0"/>
              <a:t>, </a:t>
            </a:r>
            <a:r>
              <a:rPr lang="en-US" sz="2400" dirty="0" err="1"/>
              <a:t>tính</a:t>
            </a:r>
            <a:r>
              <a:rPr lang="en-US" sz="2400" dirty="0"/>
              <a:t> </a:t>
            </a:r>
            <a:r>
              <a:rPr lang="en-US" sz="2400" dirty="0" err="1"/>
              <a:t>năng</a:t>
            </a:r>
            <a:r>
              <a:rPr lang="en-US" sz="2400" dirty="0"/>
              <a:t>…</a:t>
            </a:r>
          </a:p>
        </p:txBody>
      </p:sp>
      <p:pic>
        <p:nvPicPr>
          <p:cNvPr id="10" name="Picture 9">
            <a:extLst>
              <a:ext uri="{FF2B5EF4-FFF2-40B4-BE49-F238E27FC236}">
                <a16:creationId xmlns:a16="http://schemas.microsoft.com/office/drawing/2014/main" id="{93B5AAC4-ED9C-FD4D-B8B5-D25071D70E15}"/>
              </a:ext>
            </a:extLst>
          </p:cNvPr>
          <p:cNvPicPr>
            <a:picLocks noChangeAspect="1"/>
          </p:cNvPicPr>
          <p:nvPr/>
        </p:nvPicPr>
        <p:blipFill rotWithShape="1">
          <a:blip r:embed="rId2"/>
          <a:srcRect l="6529" t="19229" r="12616" b="6654"/>
          <a:stretch/>
        </p:blipFill>
        <p:spPr>
          <a:xfrm>
            <a:off x="4751293" y="1380566"/>
            <a:ext cx="6884895" cy="4733364"/>
          </a:xfrm>
          <a:prstGeom prst="rect">
            <a:avLst/>
          </a:prstGeom>
        </p:spPr>
      </p:pic>
    </p:spTree>
    <p:extLst>
      <p:ext uri="{BB962C8B-B14F-4D97-AF65-F5344CB8AC3E}">
        <p14:creationId xmlns:p14="http://schemas.microsoft.com/office/powerpoint/2010/main" val="65273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0630EE-9B9A-AD40-A53A-2E5A2937DA55}"/>
              </a:ext>
            </a:extLst>
          </p:cNvPr>
          <p:cNvSpPr>
            <a:spLocks noGrp="1"/>
          </p:cNvSpPr>
          <p:nvPr>
            <p:ph type="ftr" sz="quarter" idx="11"/>
          </p:nvPr>
        </p:nvSpPr>
        <p:spPr/>
        <p:txBody>
          <a:bodyPr/>
          <a:lstStyle/>
          <a:p>
            <a:r>
              <a:rPr lang="en-US"/>
              <a:t>___yenpt18787@gmail.com___</a:t>
            </a:r>
          </a:p>
        </p:txBody>
      </p:sp>
      <p:pic>
        <p:nvPicPr>
          <p:cNvPr id="7" name="Picture 6">
            <a:extLst>
              <a:ext uri="{FF2B5EF4-FFF2-40B4-BE49-F238E27FC236}">
                <a16:creationId xmlns:a16="http://schemas.microsoft.com/office/drawing/2014/main" id="{6580F312-42F5-A748-9A83-5CB96D9AA723}"/>
              </a:ext>
            </a:extLst>
          </p:cNvPr>
          <p:cNvPicPr>
            <a:picLocks noChangeAspect="1"/>
          </p:cNvPicPr>
          <p:nvPr/>
        </p:nvPicPr>
        <p:blipFill>
          <a:blip r:embed="rId2"/>
          <a:stretch>
            <a:fillRect/>
          </a:stretch>
        </p:blipFill>
        <p:spPr>
          <a:xfrm>
            <a:off x="-1110546" y="233083"/>
            <a:ext cx="14413092" cy="5761691"/>
          </a:xfrm>
          <a:prstGeom prst="rect">
            <a:avLst/>
          </a:prstGeom>
        </p:spPr>
      </p:pic>
    </p:spTree>
    <p:extLst>
      <p:ext uri="{BB962C8B-B14F-4D97-AF65-F5344CB8AC3E}">
        <p14:creationId xmlns:p14="http://schemas.microsoft.com/office/powerpoint/2010/main" val="1536665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3749E7-5643-CA45-A1DD-A1FAFB9D214A}"/>
              </a:ext>
            </a:extLst>
          </p:cNvPr>
          <p:cNvPicPr>
            <a:picLocks noChangeAspect="1"/>
          </p:cNvPicPr>
          <p:nvPr/>
        </p:nvPicPr>
        <p:blipFill>
          <a:blip r:embed="rId2"/>
          <a:stretch>
            <a:fillRect/>
          </a:stretch>
        </p:blipFill>
        <p:spPr>
          <a:xfrm>
            <a:off x="0" y="546435"/>
            <a:ext cx="12192000" cy="5872703"/>
          </a:xfrm>
          <a:prstGeom prst="rect">
            <a:avLst/>
          </a:prstGeom>
        </p:spPr>
      </p:pic>
      <p:sp>
        <p:nvSpPr>
          <p:cNvPr id="2" name="Footer Placeholder 1">
            <a:extLst>
              <a:ext uri="{FF2B5EF4-FFF2-40B4-BE49-F238E27FC236}">
                <a16:creationId xmlns:a16="http://schemas.microsoft.com/office/drawing/2014/main" id="{29D2E569-044B-524D-AE1D-DD057C5D0048}"/>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992305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BB4F8AF-1C11-0049-BEA2-4BF54FE3EA51}"/>
              </a:ext>
            </a:extLst>
          </p:cNvPr>
          <p:cNvPicPr>
            <a:picLocks noChangeAspect="1"/>
          </p:cNvPicPr>
          <p:nvPr/>
        </p:nvPicPr>
        <p:blipFill>
          <a:blip r:embed="rId2"/>
          <a:stretch>
            <a:fillRect/>
          </a:stretch>
        </p:blipFill>
        <p:spPr>
          <a:xfrm>
            <a:off x="-2" y="1173480"/>
            <a:ext cx="12192001" cy="5684520"/>
          </a:xfrm>
          <a:prstGeom prst="rect">
            <a:avLst/>
          </a:prstGeom>
        </p:spPr>
      </p:pic>
      <p:sp>
        <p:nvSpPr>
          <p:cNvPr id="2" name="Footer Placeholder 1">
            <a:extLst>
              <a:ext uri="{FF2B5EF4-FFF2-40B4-BE49-F238E27FC236}">
                <a16:creationId xmlns:a16="http://schemas.microsoft.com/office/drawing/2014/main" id="{3AEC00E9-538C-2045-AA93-A0C42B35A148}"/>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359562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3AA45A-3978-2E4B-B96D-E6A32EBE82F1}"/>
              </a:ext>
            </a:extLst>
          </p:cNvPr>
          <p:cNvSpPr/>
          <p:nvPr/>
        </p:nvSpPr>
        <p:spPr>
          <a:xfrm>
            <a:off x="1093693" y="233083"/>
            <a:ext cx="10112189" cy="154192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r>
              <a:rPr lang="vi-VN" sz="2400" b="1" dirty="0"/>
              <a:t> Workflow</a:t>
            </a:r>
            <a:r>
              <a:rPr lang="vi-VN" sz="2400" dirty="0"/>
              <a:t> (luồng công việc) là thứ tự các bước, tác vụ, sự kiện hoặc tương tác làm nên một quy trình để thực hiện một công việc nào đó.</a:t>
            </a:r>
            <a:endParaRPr lang="en-US" sz="2400" b="1" cap="all" dirty="0"/>
          </a:p>
        </p:txBody>
      </p:sp>
      <p:pic>
        <p:nvPicPr>
          <p:cNvPr id="4" name="Picture 3">
            <a:extLst>
              <a:ext uri="{FF2B5EF4-FFF2-40B4-BE49-F238E27FC236}">
                <a16:creationId xmlns:a16="http://schemas.microsoft.com/office/drawing/2014/main" id="{EA9EA099-F5A9-7044-BD24-4DFC20C4F020}"/>
              </a:ext>
            </a:extLst>
          </p:cNvPr>
          <p:cNvPicPr>
            <a:picLocks noChangeAspect="1"/>
          </p:cNvPicPr>
          <p:nvPr/>
        </p:nvPicPr>
        <p:blipFill>
          <a:blip r:embed="rId2"/>
          <a:stretch>
            <a:fillRect/>
          </a:stretch>
        </p:blipFill>
        <p:spPr>
          <a:xfrm>
            <a:off x="1532963" y="2010048"/>
            <a:ext cx="9269506" cy="4847952"/>
          </a:xfrm>
          <a:prstGeom prst="rect">
            <a:avLst/>
          </a:prstGeom>
        </p:spPr>
      </p:pic>
      <p:sp>
        <p:nvSpPr>
          <p:cNvPr id="3" name="Footer Placeholder 2">
            <a:extLst>
              <a:ext uri="{FF2B5EF4-FFF2-40B4-BE49-F238E27FC236}">
                <a16:creationId xmlns:a16="http://schemas.microsoft.com/office/drawing/2014/main" id="{317A726B-E706-0541-BC89-C36C72E94F7E}"/>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897961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F72354-AD5B-154A-A523-A659B62E6FED}"/>
              </a:ext>
            </a:extLst>
          </p:cNvPr>
          <p:cNvPicPr>
            <a:picLocks noChangeAspect="1"/>
          </p:cNvPicPr>
          <p:nvPr/>
        </p:nvPicPr>
        <p:blipFill>
          <a:blip r:embed="rId2"/>
          <a:stretch>
            <a:fillRect/>
          </a:stretch>
        </p:blipFill>
        <p:spPr>
          <a:xfrm>
            <a:off x="0" y="0"/>
            <a:ext cx="7448843" cy="6858000"/>
          </a:xfrm>
          <a:prstGeom prst="rect">
            <a:avLst/>
          </a:prstGeom>
        </p:spPr>
      </p:pic>
      <p:sp>
        <p:nvSpPr>
          <p:cNvPr id="2" name="Footer Placeholder 1">
            <a:extLst>
              <a:ext uri="{FF2B5EF4-FFF2-40B4-BE49-F238E27FC236}">
                <a16:creationId xmlns:a16="http://schemas.microsoft.com/office/drawing/2014/main" id="{4FABB563-C335-CC4E-B4D9-9B5A82C24B43}"/>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492327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ABB563-C335-CC4E-B4D9-9B5A82C24B43}"/>
              </a:ext>
            </a:extLst>
          </p:cNvPr>
          <p:cNvSpPr>
            <a:spLocks noGrp="1"/>
          </p:cNvSpPr>
          <p:nvPr>
            <p:ph type="ftr" sz="quarter" idx="11"/>
          </p:nvPr>
        </p:nvSpPr>
        <p:spPr/>
        <p:txBody>
          <a:bodyPr/>
          <a:lstStyle/>
          <a:p>
            <a:r>
              <a:rPr lang="en-US"/>
              <a:t>___yenpt18787@gmail.com___</a:t>
            </a:r>
          </a:p>
        </p:txBody>
      </p:sp>
      <p:sp>
        <p:nvSpPr>
          <p:cNvPr id="3" name="Rectangle 2">
            <a:extLst>
              <a:ext uri="{FF2B5EF4-FFF2-40B4-BE49-F238E27FC236}">
                <a16:creationId xmlns:a16="http://schemas.microsoft.com/office/drawing/2014/main" id="{E76388B2-EA01-4249-A857-145CEB0691E4}"/>
              </a:ext>
            </a:extLst>
          </p:cNvPr>
          <p:cNvSpPr/>
          <p:nvPr/>
        </p:nvSpPr>
        <p:spPr>
          <a:xfrm>
            <a:off x="695625" y="1290028"/>
            <a:ext cx="1717137" cy="461665"/>
          </a:xfrm>
          <a:prstGeom prst="rect">
            <a:avLst/>
          </a:prstGeom>
        </p:spPr>
        <p:txBody>
          <a:bodyPr wrap="none">
            <a:spAutoFit/>
          </a:bodyPr>
          <a:lstStyle/>
          <a:p>
            <a:r>
              <a:rPr lang="en-US" sz="2400" b="1" dirty="0">
                <a:solidFill>
                  <a:srgbClr val="292B2C"/>
                </a:solidFill>
                <a:latin typeface="Open Sans" panose="020B0606030504020204" pitchFamily="34" charset="0"/>
              </a:rPr>
              <a:t>Prototype</a:t>
            </a:r>
            <a:endParaRPr lang="en-US" sz="2400" b="1" i="0" dirty="0">
              <a:solidFill>
                <a:srgbClr val="292B2C"/>
              </a:solidFill>
              <a:effectLst/>
              <a:latin typeface="Open Sans" panose="020B0606030504020204" pitchFamily="34" charset="0"/>
            </a:endParaRPr>
          </a:p>
        </p:txBody>
      </p:sp>
      <p:pic>
        <p:nvPicPr>
          <p:cNvPr id="6" name="Picture 5">
            <a:extLst>
              <a:ext uri="{FF2B5EF4-FFF2-40B4-BE49-F238E27FC236}">
                <a16:creationId xmlns:a16="http://schemas.microsoft.com/office/drawing/2014/main" id="{0C690EFE-376E-DE47-B9D9-069D9ADF5919}"/>
              </a:ext>
            </a:extLst>
          </p:cNvPr>
          <p:cNvPicPr>
            <a:picLocks noChangeAspect="1"/>
          </p:cNvPicPr>
          <p:nvPr/>
        </p:nvPicPr>
        <p:blipFill>
          <a:blip r:embed="rId2"/>
          <a:stretch>
            <a:fillRect/>
          </a:stretch>
        </p:blipFill>
        <p:spPr>
          <a:xfrm>
            <a:off x="3446182" y="1147482"/>
            <a:ext cx="8555429" cy="4522694"/>
          </a:xfrm>
          <a:prstGeom prst="rect">
            <a:avLst/>
          </a:prstGeom>
        </p:spPr>
      </p:pic>
    </p:spTree>
    <p:extLst>
      <p:ext uri="{BB962C8B-B14F-4D97-AF65-F5344CB8AC3E}">
        <p14:creationId xmlns:p14="http://schemas.microsoft.com/office/powerpoint/2010/main" val="36204386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ABB563-C335-CC4E-B4D9-9B5A82C24B43}"/>
              </a:ext>
            </a:extLst>
          </p:cNvPr>
          <p:cNvSpPr>
            <a:spLocks noGrp="1"/>
          </p:cNvSpPr>
          <p:nvPr>
            <p:ph type="ftr" sz="quarter" idx="11"/>
          </p:nvPr>
        </p:nvSpPr>
        <p:spPr/>
        <p:txBody>
          <a:bodyPr/>
          <a:lstStyle/>
          <a:p>
            <a:r>
              <a:rPr lang="en-US"/>
              <a:t>___yenpt18787@gmail.com___</a:t>
            </a:r>
          </a:p>
        </p:txBody>
      </p:sp>
      <p:pic>
        <p:nvPicPr>
          <p:cNvPr id="5" name="Picture 4">
            <a:extLst>
              <a:ext uri="{FF2B5EF4-FFF2-40B4-BE49-F238E27FC236}">
                <a16:creationId xmlns:a16="http://schemas.microsoft.com/office/drawing/2014/main" id="{83C502EE-9A1F-C249-BA05-8CD52D44513A}"/>
              </a:ext>
            </a:extLst>
          </p:cNvPr>
          <p:cNvPicPr>
            <a:picLocks noChangeAspect="1"/>
          </p:cNvPicPr>
          <p:nvPr/>
        </p:nvPicPr>
        <p:blipFill>
          <a:blip r:embed="rId2"/>
          <a:stretch>
            <a:fillRect/>
          </a:stretch>
        </p:blipFill>
        <p:spPr>
          <a:xfrm>
            <a:off x="1841500" y="920750"/>
            <a:ext cx="8509000" cy="5016500"/>
          </a:xfrm>
          <a:prstGeom prst="rect">
            <a:avLst/>
          </a:prstGeom>
        </p:spPr>
      </p:pic>
    </p:spTree>
    <p:extLst>
      <p:ext uri="{BB962C8B-B14F-4D97-AF65-F5344CB8AC3E}">
        <p14:creationId xmlns:p14="http://schemas.microsoft.com/office/powerpoint/2010/main" val="3158466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FABB563-C335-CC4E-B4D9-9B5A82C24B43}"/>
              </a:ext>
            </a:extLst>
          </p:cNvPr>
          <p:cNvSpPr>
            <a:spLocks noGrp="1"/>
          </p:cNvSpPr>
          <p:nvPr>
            <p:ph type="ftr" sz="quarter" idx="11"/>
          </p:nvPr>
        </p:nvSpPr>
        <p:spPr/>
        <p:txBody>
          <a:bodyPr/>
          <a:lstStyle/>
          <a:p>
            <a:r>
              <a:rPr lang="en-US"/>
              <a:t>___yenpt18787@gmail.com___</a:t>
            </a:r>
          </a:p>
        </p:txBody>
      </p:sp>
      <p:pic>
        <p:nvPicPr>
          <p:cNvPr id="4" name="Picture 3">
            <a:extLst>
              <a:ext uri="{FF2B5EF4-FFF2-40B4-BE49-F238E27FC236}">
                <a16:creationId xmlns:a16="http://schemas.microsoft.com/office/drawing/2014/main" id="{12C9ECDB-D752-1A4E-9148-638CD2EF70E6}"/>
              </a:ext>
            </a:extLst>
          </p:cNvPr>
          <p:cNvPicPr>
            <a:picLocks noChangeAspect="1"/>
          </p:cNvPicPr>
          <p:nvPr/>
        </p:nvPicPr>
        <p:blipFill>
          <a:blip r:embed="rId2"/>
          <a:stretch>
            <a:fillRect/>
          </a:stretch>
        </p:blipFill>
        <p:spPr>
          <a:xfrm>
            <a:off x="2294965" y="578224"/>
            <a:ext cx="7602070" cy="5701552"/>
          </a:xfrm>
          <a:prstGeom prst="rect">
            <a:avLst/>
          </a:prstGeom>
        </p:spPr>
      </p:pic>
    </p:spTree>
    <p:extLst>
      <p:ext uri="{BB962C8B-B14F-4D97-AF65-F5344CB8AC3E}">
        <p14:creationId xmlns:p14="http://schemas.microsoft.com/office/powerpoint/2010/main" val="3914807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E8B6DF8-B54B-F84F-A1BC-0777A33547ED}"/>
              </a:ext>
            </a:extLst>
          </p:cNvPr>
          <p:cNvSpPr/>
          <p:nvPr/>
        </p:nvSpPr>
        <p:spPr>
          <a:xfrm>
            <a:off x="1009336" y="1108555"/>
            <a:ext cx="10832893" cy="830997"/>
          </a:xfrm>
          <a:prstGeom prst="rect">
            <a:avLst/>
          </a:prstGeom>
        </p:spPr>
        <p:txBody>
          <a:bodyPr wrap="square">
            <a:spAutoFit/>
          </a:bodyPr>
          <a:lstStyle/>
          <a:p>
            <a:r>
              <a:rPr lang="vi-VN" sz="2400" dirty="0"/>
              <a:t>Trong thiết kế, nó bao gồm các khía cạnh </a:t>
            </a:r>
            <a:r>
              <a:rPr lang="vi-VN" sz="2400" b="1" dirty="0"/>
              <a:t>ứng dụng thực tế</a:t>
            </a:r>
            <a:r>
              <a:rPr lang="vi-VN" sz="2400" dirty="0"/>
              <a:t>, </a:t>
            </a:r>
            <a:r>
              <a:rPr lang="vi-VN" sz="2400" b="1" dirty="0"/>
              <a:t>cảm xúc</a:t>
            </a:r>
            <a:r>
              <a:rPr lang="vi-VN" sz="2400" dirty="0"/>
              <a:t>, và quyết định giá trị của </a:t>
            </a:r>
            <a:r>
              <a:rPr lang="vi-VN" sz="2400" b="1" dirty="0"/>
              <a:t>sự tương tác </a:t>
            </a:r>
            <a:r>
              <a:rPr lang="vi-VN" sz="2400" dirty="0"/>
              <a:t>giữa người dùng và sản phẩm</a:t>
            </a:r>
            <a:endParaRPr lang="en-US" sz="2400" dirty="0"/>
          </a:p>
        </p:txBody>
      </p:sp>
      <p:pic>
        <p:nvPicPr>
          <p:cNvPr id="4" name="Picture 3">
            <a:extLst>
              <a:ext uri="{FF2B5EF4-FFF2-40B4-BE49-F238E27FC236}">
                <a16:creationId xmlns:a16="http://schemas.microsoft.com/office/drawing/2014/main" id="{F94B2631-F9F3-3440-B06F-3B72A717E2AF}"/>
              </a:ext>
            </a:extLst>
          </p:cNvPr>
          <p:cNvPicPr>
            <a:picLocks noChangeAspect="1"/>
          </p:cNvPicPr>
          <p:nvPr/>
        </p:nvPicPr>
        <p:blipFill>
          <a:blip r:embed="rId2"/>
          <a:stretch>
            <a:fillRect/>
          </a:stretch>
        </p:blipFill>
        <p:spPr>
          <a:xfrm>
            <a:off x="0" y="2895600"/>
            <a:ext cx="12192000" cy="3962400"/>
          </a:xfrm>
          <a:prstGeom prst="rect">
            <a:avLst/>
          </a:prstGeom>
        </p:spPr>
      </p:pic>
      <p:sp>
        <p:nvSpPr>
          <p:cNvPr id="3" name="Footer Placeholder 2">
            <a:extLst>
              <a:ext uri="{FF2B5EF4-FFF2-40B4-BE49-F238E27FC236}">
                <a16:creationId xmlns:a16="http://schemas.microsoft.com/office/drawing/2014/main" id="{76B11E96-6268-774D-A368-5F95E1D53D26}"/>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852003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79F507-416C-E749-9430-B7899D767B02}"/>
              </a:ext>
            </a:extLst>
          </p:cNvPr>
          <p:cNvSpPr/>
          <p:nvPr/>
        </p:nvSpPr>
        <p:spPr>
          <a:xfrm>
            <a:off x="524656" y="824459"/>
            <a:ext cx="4077324" cy="43471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a:extLst>
              <a:ext uri="{FF2B5EF4-FFF2-40B4-BE49-F238E27FC236}">
                <a16:creationId xmlns:a16="http://schemas.microsoft.com/office/drawing/2014/main" id="{FBD7D8C1-BC31-0845-B185-E274E0234F21}"/>
              </a:ext>
            </a:extLst>
          </p:cNvPr>
          <p:cNvSpPr txBox="1"/>
          <p:nvPr/>
        </p:nvSpPr>
        <p:spPr>
          <a:xfrm>
            <a:off x="929390" y="1428373"/>
            <a:ext cx="3267856" cy="1569660"/>
          </a:xfrm>
          <a:prstGeom prst="rect">
            <a:avLst/>
          </a:prstGeom>
          <a:noFill/>
        </p:spPr>
        <p:txBody>
          <a:bodyPr wrap="square" rtlCol="0">
            <a:spAutoFit/>
          </a:bodyPr>
          <a:lstStyle/>
          <a:p>
            <a:r>
              <a:rPr lang="vi-VN" sz="2400" dirty="0"/>
              <a:t>Mục tiêu tối thượng của việc thiết kế trải nghiệm người dùng đó là phải:</a:t>
            </a:r>
            <a:endParaRPr lang="en-US" sz="2400" b="1" dirty="0"/>
          </a:p>
        </p:txBody>
      </p:sp>
      <p:sp>
        <p:nvSpPr>
          <p:cNvPr id="6" name="TextBox 5">
            <a:extLst>
              <a:ext uri="{FF2B5EF4-FFF2-40B4-BE49-F238E27FC236}">
                <a16:creationId xmlns:a16="http://schemas.microsoft.com/office/drawing/2014/main" id="{C8EDBDCA-4484-1E49-BF91-14BE33A80C12}"/>
              </a:ext>
            </a:extLst>
          </p:cNvPr>
          <p:cNvSpPr txBox="1"/>
          <p:nvPr/>
        </p:nvSpPr>
        <p:spPr>
          <a:xfrm>
            <a:off x="929390" y="3312827"/>
            <a:ext cx="3267856" cy="1200329"/>
          </a:xfrm>
          <a:prstGeom prst="rect">
            <a:avLst/>
          </a:prstGeom>
          <a:noFill/>
        </p:spPr>
        <p:txBody>
          <a:bodyPr wrap="square" rtlCol="0">
            <a:spAutoFit/>
          </a:bodyPr>
          <a:lstStyle/>
          <a:p>
            <a:r>
              <a:rPr lang="vi-VN" sz="2400" b="1" dirty="0"/>
              <a:t>ĐÁP ỨNG ĐƯỢC NHU CẦU CỦA NGƯỜI DÙNG</a:t>
            </a:r>
            <a:endParaRPr lang="en-US" sz="2400" b="1" dirty="0"/>
          </a:p>
        </p:txBody>
      </p:sp>
      <p:pic>
        <p:nvPicPr>
          <p:cNvPr id="10" name="Picture 9">
            <a:extLst>
              <a:ext uri="{FF2B5EF4-FFF2-40B4-BE49-F238E27FC236}">
                <a16:creationId xmlns:a16="http://schemas.microsoft.com/office/drawing/2014/main" id="{64D56AAF-4C78-2F4A-8CDF-5A36D2348418}"/>
              </a:ext>
            </a:extLst>
          </p:cNvPr>
          <p:cNvPicPr>
            <a:picLocks noChangeAspect="1"/>
          </p:cNvPicPr>
          <p:nvPr/>
        </p:nvPicPr>
        <p:blipFill>
          <a:blip r:embed="rId2"/>
          <a:stretch>
            <a:fillRect/>
          </a:stretch>
        </p:blipFill>
        <p:spPr>
          <a:xfrm>
            <a:off x="6471369" y="0"/>
            <a:ext cx="4196013" cy="6858000"/>
          </a:xfrm>
          <a:prstGeom prst="rect">
            <a:avLst/>
          </a:prstGeom>
        </p:spPr>
      </p:pic>
      <p:sp>
        <p:nvSpPr>
          <p:cNvPr id="3" name="Footer Placeholder 2">
            <a:extLst>
              <a:ext uri="{FF2B5EF4-FFF2-40B4-BE49-F238E27FC236}">
                <a16:creationId xmlns:a16="http://schemas.microsoft.com/office/drawing/2014/main" id="{1EEBFEDD-16FA-694F-A9EA-F3A9E18F444E}"/>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087001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6"/>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379F507-416C-E749-9430-B7899D767B02}"/>
              </a:ext>
            </a:extLst>
          </p:cNvPr>
          <p:cNvSpPr/>
          <p:nvPr/>
        </p:nvSpPr>
        <p:spPr>
          <a:xfrm>
            <a:off x="524656" y="824459"/>
            <a:ext cx="4077324" cy="382249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TextBox 3">
            <a:extLst>
              <a:ext uri="{FF2B5EF4-FFF2-40B4-BE49-F238E27FC236}">
                <a16:creationId xmlns:a16="http://schemas.microsoft.com/office/drawing/2014/main" id="{FBD7D8C1-BC31-0845-B185-E274E0234F21}"/>
              </a:ext>
            </a:extLst>
          </p:cNvPr>
          <p:cNvSpPr txBox="1"/>
          <p:nvPr/>
        </p:nvSpPr>
        <p:spPr>
          <a:xfrm>
            <a:off x="929390" y="1428373"/>
            <a:ext cx="3267856" cy="830997"/>
          </a:xfrm>
          <a:prstGeom prst="rect">
            <a:avLst/>
          </a:prstGeom>
          <a:noFill/>
        </p:spPr>
        <p:txBody>
          <a:bodyPr wrap="square" rtlCol="0">
            <a:spAutoFit/>
          </a:bodyPr>
          <a:lstStyle/>
          <a:p>
            <a:r>
              <a:rPr lang="vi-VN" sz="2400" dirty="0"/>
              <a:t>Nói đến UX – nói đến </a:t>
            </a:r>
            <a:r>
              <a:rPr lang="en-US" sz="2400" b="1" dirty="0">
                <a:latin typeface="Arial" panose="020B0604020202020204" pitchFamily="34" charset="0"/>
                <a:cs typeface="Arial" panose="020B0604020202020204" pitchFamily="34" charset="0"/>
              </a:rPr>
              <a:t>usability</a:t>
            </a:r>
            <a:r>
              <a:rPr lang="vi-VN" sz="2400" dirty="0"/>
              <a:t> </a:t>
            </a:r>
            <a:endParaRPr lang="en-US" sz="2400" b="1" dirty="0"/>
          </a:p>
        </p:txBody>
      </p:sp>
      <p:sp>
        <p:nvSpPr>
          <p:cNvPr id="6" name="TextBox 5">
            <a:extLst>
              <a:ext uri="{FF2B5EF4-FFF2-40B4-BE49-F238E27FC236}">
                <a16:creationId xmlns:a16="http://schemas.microsoft.com/office/drawing/2014/main" id="{C8EDBDCA-4484-1E49-BF91-14BE33A80C12}"/>
              </a:ext>
            </a:extLst>
          </p:cNvPr>
          <p:cNvSpPr txBox="1"/>
          <p:nvPr/>
        </p:nvSpPr>
        <p:spPr>
          <a:xfrm>
            <a:off x="929390" y="2503358"/>
            <a:ext cx="3267856" cy="1569660"/>
          </a:xfrm>
          <a:prstGeom prst="rect">
            <a:avLst/>
          </a:prstGeom>
          <a:noFill/>
        </p:spPr>
        <p:txBody>
          <a:bodyPr wrap="square" rtlCol="0">
            <a:spAutoFit/>
          </a:bodyPr>
          <a:lstStyle/>
          <a:p>
            <a:r>
              <a:rPr lang="vi-VN" sz="2400" dirty="0"/>
              <a:t>Là mức độ hiệu quả, thuận tiện và hài lòng của người dùng với một sản phẩm.</a:t>
            </a:r>
            <a:endParaRPr lang="en-US" sz="2400" b="1" dirty="0"/>
          </a:p>
        </p:txBody>
      </p:sp>
      <p:pic>
        <p:nvPicPr>
          <p:cNvPr id="5" name="Picture 4">
            <a:extLst>
              <a:ext uri="{FF2B5EF4-FFF2-40B4-BE49-F238E27FC236}">
                <a16:creationId xmlns:a16="http://schemas.microsoft.com/office/drawing/2014/main" id="{AE66EF1E-B7B3-8640-974C-2E5F0EC3089D}"/>
              </a:ext>
            </a:extLst>
          </p:cNvPr>
          <p:cNvPicPr>
            <a:picLocks noChangeAspect="1"/>
          </p:cNvPicPr>
          <p:nvPr/>
        </p:nvPicPr>
        <p:blipFill>
          <a:blip r:embed="rId2"/>
          <a:stretch>
            <a:fillRect/>
          </a:stretch>
        </p:blipFill>
        <p:spPr>
          <a:xfrm>
            <a:off x="5495551" y="-89941"/>
            <a:ext cx="5817870" cy="6858000"/>
          </a:xfrm>
          <a:prstGeom prst="rect">
            <a:avLst/>
          </a:prstGeom>
        </p:spPr>
      </p:pic>
      <p:sp>
        <p:nvSpPr>
          <p:cNvPr id="3" name="Footer Placeholder 2">
            <a:extLst>
              <a:ext uri="{FF2B5EF4-FFF2-40B4-BE49-F238E27FC236}">
                <a16:creationId xmlns:a16="http://schemas.microsoft.com/office/drawing/2014/main" id="{BE1C52DD-B851-AB40-A450-17F45D8C5588}"/>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902369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6"/>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CDB87C-A9D7-3C43-9861-4E39654B8153}"/>
              </a:ext>
            </a:extLst>
          </p:cNvPr>
          <p:cNvPicPr>
            <a:picLocks noChangeAspect="1"/>
          </p:cNvPicPr>
          <p:nvPr/>
        </p:nvPicPr>
        <p:blipFill>
          <a:blip r:embed="rId2"/>
          <a:stretch>
            <a:fillRect/>
          </a:stretch>
        </p:blipFill>
        <p:spPr>
          <a:xfrm>
            <a:off x="0" y="1251284"/>
            <a:ext cx="5592706" cy="4190146"/>
          </a:xfrm>
          <a:prstGeom prst="rect">
            <a:avLst/>
          </a:prstGeom>
        </p:spPr>
      </p:pic>
      <p:pic>
        <p:nvPicPr>
          <p:cNvPr id="9" name="Picture 8">
            <a:extLst>
              <a:ext uri="{FF2B5EF4-FFF2-40B4-BE49-F238E27FC236}">
                <a16:creationId xmlns:a16="http://schemas.microsoft.com/office/drawing/2014/main" id="{00823A73-8334-A144-9F3B-F266A2B494E2}"/>
              </a:ext>
            </a:extLst>
          </p:cNvPr>
          <p:cNvPicPr>
            <a:picLocks noChangeAspect="1"/>
          </p:cNvPicPr>
          <p:nvPr/>
        </p:nvPicPr>
        <p:blipFill>
          <a:blip r:embed="rId3"/>
          <a:stretch>
            <a:fillRect/>
          </a:stretch>
        </p:blipFill>
        <p:spPr>
          <a:xfrm>
            <a:off x="5592706" y="1783830"/>
            <a:ext cx="6502400" cy="3657600"/>
          </a:xfrm>
          <a:prstGeom prst="rect">
            <a:avLst/>
          </a:prstGeom>
        </p:spPr>
      </p:pic>
      <p:sp>
        <p:nvSpPr>
          <p:cNvPr id="2" name="Footer Placeholder 1">
            <a:extLst>
              <a:ext uri="{FF2B5EF4-FFF2-40B4-BE49-F238E27FC236}">
                <a16:creationId xmlns:a16="http://schemas.microsoft.com/office/drawing/2014/main" id="{5B8C9D1E-08C9-C34A-9070-3A465CDCCCC0}"/>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60628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95FFDB-0E9C-2045-8469-3360418820EE}"/>
              </a:ext>
            </a:extLst>
          </p:cNvPr>
          <p:cNvPicPr>
            <a:picLocks noChangeAspect="1"/>
          </p:cNvPicPr>
          <p:nvPr/>
        </p:nvPicPr>
        <p:blipFill>
          <a:blip r:embed="rId2"/>
          <a:stretch>
            <a:fillRect/>
          </a:stretch>
        </p:blipFill>
        <p:spPr>
          <a:xfrm>
            <a:off x="437816" y="0"/>
            <a:ext cx="11232816" cy="7005193"/>
          </a:xfrm>
          <a:prstGeom prst="rect">
            <a:avLst/>
          </a:prstGeom>
        </p:spPr>
      </p:pic>
      <p:sp>
        <p:nvSpPr>
          <p:cNvPr id="2" name="Footer Placeholder 1">
            <a:extLst>
              <a:ext uri="{FF2B5EF4-FFF2-40B4-BE49-F238E27FC236}">
                <a16:creationId xmlns:a16="http://schemas.microsoft.com/office/drawing/2014/main" id="{F1CCC791-1FE9-884D-8B1D-B564874CEF80}"/>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66400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40C61F-D75C-FB4C-B5ED-E0DB28448CED}"/>
              </a:ext>
            </a:extLst>
          </p:cNvPr>
          <p:cNvPicPr>
            <a:picLocks noChangeAspect="1"/>
          </p:cNvPicPr>
          <p:nvPr/>
        </p:nvPicPr>
        <p:blipFill>
          <a:blip r:embed="rId2"/>
          <a:stretch>
            <a:fillRect/>
          </a:stretch>
        </p:blipFill>
        <p:spPr>
          <a:xfrm>
            <a:off x="1914" y="0"/>
            <a:ext cx="12188171" cy="6858000"/>
          </a:xfrm>
          <a:prstGeom prst="rect">
            <a:avLst/>
          </a:prstGeom>
        </p:spPr>
      </p:pic>
      <p:sp>
        <p:nvSpPr>
          <p:cNvPr id="2" name="Footer Placeholder 1">
            <a:extLst>
              <a:ext uri="{FF2B5EF4-FFF2-40B4-BE49-F238E27FC236}">
                <a16:creationId xmlns:a16="http://schemas.microsoft.com/office/drawing/2014/main" id="{C7B938B0-1F77-7C47-820F-B59A1B3594AE}"/>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4584157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93AA45A-3978-2E4B-B96D-E6A32EBE82F1}"/>
              </a:ext>
            </a:extLst>
          </p:cNvPr>
          <p:cNvSpPr/>
          <p:nvPr/>
        </p:nvSpPr>
        <p:spPr>
          <a:xfrm>
            <a:off x="0" y="1660359"/>
            <a:ext cx="5520570" cy="348915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Arial" panose="020B0604020202020204" pitchFamily="34" charset="0"/>
                <a:cs typeface="Arial" panose="020B0604020202020204" pitchFamily="34" charset="0"/>
              </a:rPr>
              <a:t>UX </a:t>
            </a:r>
            <a:r>
              <a:rPr lang="en-US" sz="3600" b="1" dirty="0" err="1">
                <a:solidFill>
                  <a:schemeClr val="bg1"/>
                </a:solidFill>
                <a:latin typeface="Arial" panose="020B0604020202020204" pitchFamily="34" charset="0"/>
                <a:cs typeface="Arial" panose="020B0604020202020204" pitchFamily="34" charset="0"/>
              </a:rPr>
              <a:t>trong</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thiết</a:t>
            </a:r>
            <a:r>
              <a:rPr lang="en-US" sz="3600" b="1" dirty="0">
                <a:solidFill>
                  <a:schemeClr val="bg1"/>
                </a:solidFill>
                <a:latin typeface="Arial" panose="020B0604020202020204" pitchFamily="34" charset="0"/>
                <a:cs typeface="Arial" panose="020B0604020202020204" pitchFamily="34" charset="0"/>
              </a:rPr>
              <a:t> </a:t>
            </a:r>
            <a:r>
              <a:rPr lang="en-US" sz="3600" b="1" dirty="0" err="1">
                <a:solidFill>
                  <a:schemeClr val="bg1"/>
                </a:solidFill>
                <a:latin typeface="Arial" panose="020B0604020202020204" pitchFamily="34" charset="0"/>
                <a:cs typeface="Arial" panose="020B0604020202020204" pitchFamily="34" charset="0"/>
              </a:rPr>
              <a:t>kế</a:t>
            </a:r>
            <a:r>
              <a:rPr lang="en-US" sz="3600" b="1" dirty="0">
                <a:solidFill>
                  <a:schemeClr val="bg1"/>
                </a:solidFill>
                <a:latin typeface="Arial" panose="020B0604020202020204" pitchFamily="34" charset="0"/>
                <a:cs typeface="Arial" panose="020B0604020202020204" pitchFamily="34" charset="0"/>
              </a:rPr>
              <a:t> web/app</a:t>
            </a:r>
          </a:p>
        </p:txBody>
      </p:sp>
      <p:pic>
        <p:nvPicPr>
          <p:cNvPr id="5" name="Picture 4">
            <a:extLst>
              <a:ext uri="{FF2B5EF4-FFF2-40B4-BE49-F238E27FC236}">
                <a16:creationId xmlns:a16="http://schemas.microsoft.com/office/drawing/2014/main" id="{580B74A0-2E17-5244-A0CD-893E87DD17AA}"/>
              </a:ext>
            </a:extLst>
          </p:cNvPr>
          <p:cNvPicPr>
            <a:picLocks noChangeAspect="1"/>
          </p:cNvPicPr>
          <p:nvPr/>
        </p:nvPicPr>
        <p:blipFill>
          <a:blip r:embed="rId2"/>
          <a:stretch>
            <a:fillRect/>
          </a:stretch>
        </p:blipFill>
        <p:spPr>
          <a:xfrm>
            <a:off x="5520570" y="1660359"/>
            <a:ext cx="6671430" cy="3489158"/>
          </a:xfrm>
          <a:prstGeom prst="rect">
            <a:avLst/>
          </a:prstGeom>
        </p:spPr>
      </p:pic>
      <p:sp>
        <p:nvSpPr>
          <p:cNvPr id="3" name="Footer Placeholder 2">
            <a:extLst>
              <a:ext uri="{FF2B5EF4-FFF2-40B4-BE49-F238E27FC236}">
                <a16:creationId xmlns:a16="http://schemas.microsoft.com/office/drawing/2014/main" id="{68318F3E-A1D9-594F-8D14-032278199AF9}"/>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9320408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833</TotalTime>
  <Words>628</Words>
  <Application>Microsoft Macintosh PowerPoint</Application>
  <PresentationFormat>Widescreen</PresentationFormat>
  <Paragraphs>51</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Open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30</cp:revision>
  <dcterms:created xsi:type="dcterms:W3CDTF">2018-09-06T07:28:49Z</dcterms:created>
  <dcterms:modified xsi:type="dcterms:W3CDTF">2020-06-08T15:16:56Z</dcterms:modified>
</cp:coreProperties>
</file>